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0FD70C-385F-4298-83FB-16658D8311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0990FFB-2710-4FBD-9753-DB0407FD72C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377F4A-8983-4CA7-8A9F-046B758600CF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2/16/18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14EA94-4152-4467-9F48-2B9AF604411A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8AAAB6-9B59-4303-92D4-53D02AA79EF8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2/16/18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2842CD-941B-4B1C-9D5C-34D84BFAC2F1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 Schmidt, Austin Hodgin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976400" y="2109960"/>
            <a:ext cx="2984760" cy="29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590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Moving Forward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Parser</a:t>
            </a:r>
            <a:br/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br/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Arduino Controllers w/ LED Strips</a:t>
            </a:r>
            <a:br/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Mass System Testing</a:t>
            </a:r>
            <a:br/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Bug Smashing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270080"/>
            <a:ext cx="8596440" cy="5466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Recap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Purpose &amp; Goals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Current State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 Status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Respect to defined Iterations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Demo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 Setup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Initialization of System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Advance Setup of System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Look at the Subsystems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Struggles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Moving Forward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70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Recap of PlanteR-GB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5955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Oregon Winter Seasonal Weather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great…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Growing Indoors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Expensive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Limited System Options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Human Schedules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Solution: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RGB LEDs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Scheduling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controllers = Redundancy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77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Current Status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3809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subsystems contain core functionality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Many improvements or additions for more functionality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flow from user to hardware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Respect to Projected Iterations</a:t>
            </a:r>
            <a:br/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Demo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Cmd Line Interface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Written in Python using Python Requests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Communicates with API Through HTTP Requests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 Different Commands (Zone, Profile, Schedule, Demo1, Demo2, Apply Changes, Shut down)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API and Internal State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676520"/>
            <a:ext cx="859644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API: Provide entry point for data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 State: represent system in memory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RESTful http endpoint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Routes mapped to actions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Pistache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 State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 objects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 representational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relational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State Composer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684800"/>
            <a:ext cx="8596440" cy="4930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Objectives: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Collect the Internal State’s currently running profile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Gather all virtual LEDs and transpose onto the actual LEDs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Algorithm Psuedocode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current active profile from the state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the zones in the profile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zone state (intensity, colors, powered)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zone LEDs (virtual)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the LEDs in the zone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LED controller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controller’s IO port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the LED’s index on the controller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Calculate the RGB values to send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Send the LED to the proper controller via UART serial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7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Subsystems – LED Controller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Objective: Send data from the state composer to the LED registers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LED color object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 RX and TX pin modes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Serial buffer is not empty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LED index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red value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green value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 blue value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 RGB values for given LED index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81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Struggles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Communication between the Arduino Nano and the Raspberry pi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Needed to know type of input to the Nano, output from Pi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Timing issues between State Composer and the Arduino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RGB Colors sporadic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Serial read efficiency on Arduino Nano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Application>LibreOffice/5.3.5.2$Linux_X86_64 LibreOffice_project/30m0$Build-2</Application>
  <Words>339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2017-12-03T07:20:50Z</dcterms:created>
  <dc:creator>Austin Hodgin</dc:creator>
  <dc:description/>
  <dc:language>en-US</dc:language>
  <cp:lastModifiedBy/>
  <dcterms:modified xsi:type="dcterms:W3CDTF">2018-02-16T16:01:18Z</dcterms:modified>
  <cp:revision>45</cp:revision>
  <dc:subject/>
  <dc:title>PlanteR-GB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