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avi\Desktop\461Gan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6547694160276"/>
          <c:y val="0.16043633327853926"/>
          <c:w val="0.79510297787424389"/>
          <c:h val="0.8395636667214607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Sheet1!$B$2:$B$15</c:f>
              <c:numCache>
                <c:formatCode>m/d/yyyy</c:formatCode>
                <c:ptCount val="14"/>
                <c:pt idx="0">
                  <c:v>43031</c:v>
                </c:pt>
                <c:pt idx="1">
                  <c:v>43040</c:v>
                </c:pt>
                <c:pt idx="2">
                  <c:v>43056</c:v>
                </c:pt>
                <c:pt idx="3">
                  <c:v>43108</c:v>
                </c:pt>
                <c:pt idx="4">
                  <c:v>43122</c:v>
                </c:pt>
                <c:pt idx="5">
                  <c:v>43136</c:v>
                </c:pt>
                <c:pt idx="6">
                  <c:v>43150</c:v>
                </c:pt>
                <c:pt idx="7">
                  <c:v>43164</c:v>
                </c:pt>
                <c:pt idx="8">
                  <c:v>43178</c:v>
                </c:pt>
                <c:pt idx="9">
                  <c:v>43192</c:v>
                </c:pt>
                <c:pt idx="10">
                  <c:v>43206</c:v>
                </c:pt>
                <c:pt idx="11">
                  <c:v>43220</c:v>
                </c:pt>
                <c:pt idx="12">
                  <c:v>43234</c:v>
                </c:pt>
                <c:pt idx="13">
                  <c:v>43248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C-4DD1-A217-8534E9171CB0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14"/>
                <c:pt idx="0">
                  <c:v>Gather Requirements</c:v>
                </c:pt>
                <c:pt idx="1">
                  <c:v>Technology Review</c:v>
                </c:pt>
                <c:pt idx="2">
                  <c:v>Design Document</c:v>
                </c:pt>
                <c:pt idx="3">
                  <c:v>Iteration 0</c:v>
                </c:pt>
                <c:pt idx="4">
                  <c:v>Iteration 1</c:v>
                </c:pt>
                <c:pt idx="5">
                  <c:v>Iteration 2</c:v>
                </c:pt>
                <c:pt idx="6">
                  <c:v>Iteration 3</c:v>
                </c:pt>
                <c:pt idx="7">
                  <c:v>Iteration 4</c:v>
                </c:pt>
                <c:pt idx="8">
                  <c:v>Iteration 5</c:v>
                </c:pt>
                <c:pt idx="9">
                  <c:v>Iteration 6</c:v>
                </c:pt>
                <c:pt idx="10">
                  <c:v>Iteration 7</c:v>
                </c:pt>
                <c:pt idx="11">
                  <c:v>Iteration 8</c:v>
                </c:pt>
                <c:pt idx="12">
                  <c:v>Iteration 9</c:v>
                </c:pt>
                <c:pt idx="13">
                  <c:v>iteration 10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9</c:v>
                </c:pt>
                <c:pt idx="1">
                  <c:v>16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3C-4DD1-A217-8534E9171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3607728"/>
        <c:axId val="323081960"/>
      </c:barChart>
      <c:catAx>
        <c:axId val="3236077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081960"/>
        <c:crosses val="autoZero"/>
        <c:auto val="1"/>
        <c:lblAlgn val="ctr"/>
        <c:lblOffset val="100"/>
        <c:noMultiLvlLbl val="0"/>
      </c:catAx>
      <c:valAx>
        <c:axId val="323081960"/>
        <c:scaling>
          <c:orientation val="minMax"/>
          <c:min val="4303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60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2B61-7644-4319-BE42-078E16D463EA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E5DB0-5424-4943-8F6D-10CDC448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E5DB0-5424-4943-8F6D-10CDC448D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2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808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312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718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88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5099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117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00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794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152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55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46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9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051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76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34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D1F12064-B069-4A33-959D-9973BD2990BA}" type="datetime">
              <a:rPr lang="en-US" sz="9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12/3/2017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F993624-ED18-4BBA-A5A3-0E2ED3968017}" type="slidenum">
              <a:rPr lang="en-US" sz="900" b="0" strike="noStrike" spc="-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287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PlanteR-GB </a:t>
            </a:r>
            <a:endParaRPr lang="en-US" sz="5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2500" lnSpcReduction="20000"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Group 64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Winter is coming….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Zach Lerew, Travis Hodgin,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Max Schmidt, Austin Hodgin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4"/>
          <p:cNvPicPr/>
          <p:nvPr/>
        </p:nvPicPr>
        <p:blipFill>
          <a:blip r:embed="rId2"/>
          <a:stretch/>
        </p:blipFill>
        <p:spPr>
          <a:xfrm>
            <a:off x="1976400" y="2109960"/>
            <a:ext cx="2985480" cy="298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2735CC-1DB9-4C56-9C74-E3560A7670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244841"/>
              </p:ext>
            </p:extLst>
          </p:nvPr>
        </p:nvGraphicFramePr>
        <p:xfrm>
          <a:off x="259938" y="1426665"/>
          <a:ext cx="10849049" cy="4004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&amp; Web Service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different Interfaces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 Interface Asks Questions About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 will have different pages for each section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Bed, Zones, Schedule, Profile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Web Service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Reliable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Command Line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097280" y="2143800"/>
            <a:ext cx="7772400" cy="118008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3"/>
          <a:stretch/>
        </p:blipFill>
        <p:spPr>
          <a:xfrm>
            <a:off x="1107000" y="3429720"/>
            <a:ext cx="7854120" cy="261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Interface – Web Interface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446040" y="2194560"/>
            <a:ext cx="5223240" cy="397728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3"/>
          <a:stretch/>
        </p:blipFill>
        <p:spPr>
          <a:xfrm>
            <a:off x="5760720" y="2249640"/>
            <a:ext cx="4901760" cy="40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D781EF25-158F-4C4B-9904-163A6309A4EE}"/>
              </a:ext>
            </a:extLst>
          </p:cNvPr>
          <p:cNvSpPr txBox="1"/>
          <p:nvPr/>
        </p:nvSpPr>
        <p:spPr>
          <a:xfrm>
            <a:off x="677160" y="14887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WS2812 </a:t>
            </a: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NeoPixel</a:t>
            </a: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LEDs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Fully Addressable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Clock based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Supported chosen LED library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Master Controller: Raspberry Pi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Multi-tasking processor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Wireless and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Bluetooth chip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Teeny 3.2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Small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Runs Arduino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FastLED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Arduino Library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Quick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development.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5F850-C3C0-4821-9FEB-A17A7BA3F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58" y="1488780"/>
            <a:ext cx="6586635" cy="3068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Conclusion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77160" y="14887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673FC370-4370-4E80-BF48-F60C11746E3E}"/>
              </a:ext>
            </a:extLst>
          </p:cNvPr>
          <p:cNvSpPr txBox="1"/>
          <p:nvPr/>
        </p:nvSpPr>
        <p:spPr>
          <a:xfrm>
            <a:off x="677160" y="1475132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Goals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Timeline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service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Command line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Web Interface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 architecture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Hardware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124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PlanteR-GB</dc:title>
  <dc:subject/>
  <dc:creator>Austin Hodgin</dc:creator>
  <dc:description/>
  <cp:lastModifiedBy>Hodgin, Travis Brent</cp:lastModifiedBy>
  <cp:revision>5</cp:revision>
  <dcterms:created xsi:type="dcterms:W3CDTF">2017-12-03T07:20:50Z</dcterms:created>
  <dcterms:modified xsi:type="dcterms:W3CDTF">2017-12-03T23:15:51Z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