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57" r:id="rId5"/>
    <p:sldId id="259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FEB37-CC00-4D23-BF9D-04ABE8C8F13F}">
          <p14:sldIdLst>
            <p14:sldId id="256"/>
            <p14:sldId id="260"/>
            <p14:sldId id="264"/>
            <p14:sldId id="257"/>
            <p14:sldId id="259"/>
            <p14:sldId id="258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636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22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10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3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5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A51C-D8ED-45EB-BE79-C40AEE974EB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21856B-702A-448E-AAA5-5B9448F1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E791-43FC-47B4-ADFD-FF2B58D37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PlanteR</a:t>
            </a:r>
            <a:r>
              <a:rPr lang="en-US" dirty="0"/>
              <a:t>-GB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E8B1D-7BA4-4B93-831B-8F8390A32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Group 64 </a:t>
            </a:r>
          </a:p>
          <a:p>
            <a:r>
              <a:rPr lang="en-US" dirty="0"/>
              <a:t>Winter is coming….</a:t>
            </a:r>
          </a:p>
          <a:p>
            <a:r>
              <a:rPr lang="en-US" dirty="0"/>
              <a:t>Zach </a:t>
            </a:r>
            <a:r>
              <a:rPr lang="en-US" dirty="0" err="1"/>
              <a:t>Lerew</a:t>
            </a:r>
            <a:r>
              <a:rPr lang="en-US" dirty="0"/>
              <a:t>, Travis Hodgin,</a:t>
            </a:r>
          </a:p>
          <a:p>
            <a:r>
              <a:rPr lang="en-US" dirty="0"/>
              <a:t> Max Schmidt, Austin Hodgin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F5D7A-EB78-4EB4-9A27-18435A177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34" y="2110066"/>
            <a:ext cx="2985796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3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C311-AC4B-4FEB-876D-F5C082E6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F219-C400-4F9B-9E15-FEC60AF2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7C62-F99D-4D41-B432-4622E13F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75C7-B305-40FB-9E39-E4DEF4E0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0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8B1C-1F4E-4FE7-A940-583CB1A1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C9A4-D126-40B3-AD05-8317797B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C77-78C2-412D-B056-BCFA66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5CB6-7C75-45EE-8E7E-10B0A271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1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620E-501C-4D2A-9C38-B0D0B926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9908-EEDD-4493-81AD-26880B8E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6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99B4-CF65-4783-9D4A-33D77395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F130-534A-42F5-B334-7B982B66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5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693F-F586-4AC3-99BE-BABD6F6B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Stumbling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7F76-EE04-44CE-92BF-A39098E6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694C-192E-4AC3-91E6-DD2AF0A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6D15-8D60-445B-A542-9F4D8EF4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677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30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PlanteR-GB </vt:lpstr>
      <vt:lpstr>Introduction</vt:lpstr>
      <vt:lpstr>Timeline</vt:lpstr>
      <vt:lpstr>Goals</vt:lpstr>
      <vt:lpstr>Hardware</vt:lpstr>
      <vt:lpstr>User Interface</vt:lpstr>
      <vt:lpstr>System Architecture</vt:lpstr>
      <vt:lpstr>Stumbling blocks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creator>Austin Hodgin</dc:creator>
  <cp:lastModifiedBy>Austin Hodgin</cp:lastModifiedBy>
  <cp:revision>2</cp:revision>
  <dcterms:created xsi:type="dcterms:W3CDTF">2017-12-03T07:20:50Z</dcterms:created>
  <dcterms:modified xsi:type="dcterms:W3CDTF">2017-12-03T07:34:05Z</dcterms:modified>
</cp:coreProperties>
</file>