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40FD70C-385F-4298-83FB-16658D8311B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0990FFB-2710-4FBD-9753-DB0407FD72C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140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4148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432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8331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340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2981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889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848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183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780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374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0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517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33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796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101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06960" y="2404440"/>
            <a:ext cx="7765920" cy="164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PlanteR-GB </a:t>
            </a:r>
            <a:endParaRPr lang="en-US" sz="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06960" y="4050720"/>
            <a:ext cx="776592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Group 64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Winter is coming….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Zach Lerew, Travis Hodgin,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Max Schmidt, Austin Hodgin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4"/>
          <p:cNvPicPr/>
          <p:nvPr/>
        </p:nvPicPr>
        <p:blipFill>
          <a:blip r:embed="rId2"/>
          <a:stretch/>
        </p:blipFill>
        <p:spPr>
          <a:xfrm>
            <a:off x="1976400" y="2109960"/>
            <a:ext cx="2984760" cy="298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77160" y="59076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Moving Forward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Parser</a:t>
            </a:r>
            <a:br/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Interface</a:t>
            </a:r>
            <a:br/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Multiple Arduino Controllers w/ LED Strips</a:t>
            </a:r>
            <a:br/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Mass System Testing</a:t>
            </a:r>
            <a:br/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Bug Smashing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Overview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77160" y="1270080"/>
            <a:ext cx="8596440" cy="5466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Recap</a:t>
            </a:r>
          </a:p>
          <a:p>
            <a:pPr marL="743040" lvl="1" indent="-28548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Purpose &amp; Goals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Current State</a:t>
            </a:r>
          </a:p>
          <a:p>
            <a:pPr marL="743040" lvl="1" indent="-28548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Alpha Status</a:t>
            </a:r>
          </a:p>
          <a:p>
            <a:pPr marL="1143000" lvl="2" indent="-22824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Respect to defined Iterations</a:t>
            </a:r>
          </a:p>
          <a:p>
            <a:pPr marL="743040" lvl="1" indent="-28548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Demo</a:t>
            </a:r>
          </a:p>
          <a:p>
            <a:pPr marL="1143000" lvl="2" indent="-22824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Hardware Setup</a:t>
            </a:r>
          </a:p>
          <a:p>
            <a:pPr marL="1143000" lvl="2" indent="-22824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Initialization of System</a:t>
            </a:r>
          </a:p>
          <a:p>
            <a:pPr marL="1143000" lvl="2" indent="-22824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Advance Setup of System</a:t>
            </a:r>
          </a:p>
          <a:p>
            <a:pPr marL="743040" lvl="1" indent="-28548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Look at the Subsystems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Struggles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Moving Forward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77160" y="609480"/>
            <a:ext cx="8596440" cy="70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Recap of PlanteR-GB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77160" y="15955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Oregon Winter Seasonal Weather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Not great…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Growing Indoors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Expensive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Limited System Options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Human Schedules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Solution: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RGB LEDs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Scheduling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Multiple controllers = Redundancy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771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PlanteR-GB Current Status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77160" y="138096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Alpha 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All subsystems contain core functionality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Many improvements or additions for more functionality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flow from user to hardware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Respect to Projected Iterations</a:t>
            </a:r>
            <a:br/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Demo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77160" y="609480"/>
            <a:ext cx="8596440" cy="74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Subsystems – Cmd Line Interface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Written in Python using Python Requests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Communicates with API Through HTTP Requests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8 Different Commands (Zone, Profile, Schedule, Demo1, Demo2, Apply Changes, Shut down)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77160" y="609480"/>
            <a:ext cx="8596440" cy="74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Subsystems – API and Internal State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77160" y="1676520"/>
            <a:ext cx="8596440" cy="4952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Objectives: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API: Provide entry point for data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Internal State: represent system in memory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API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RESTful http endpoint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Routes mapped to actions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Pistache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Internal State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 objects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 representational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Two relational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77160" y="609480"/>
            <a:ext cx="8596440" cy="74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Subsystems – State Composer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77160" y="1684800"/>
            <a:ext cx="8596440" cy="4930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Objectives: 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Collect the Internal State’s currently running profile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Gather all virtual LEDs and transpose onto the actual LEDs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Algorithm Psuedocode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Get the current active profile from the state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 the zones in the profile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Get the zone state (intensity, colors, powered)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Get the zone LEDs (virtual)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 the LEDs in the zone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Get the LED controller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Get the controller’s IO port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Get the LED’s index on the controller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Calculate the RGB values to send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Send the LED to the proper controller via UART serial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77160" y="609480"/>
            <a:ext cx="8596440" cy="74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Subsystems – LED Controller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Objective: Send data from the state composer to the LED registers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Create LED color object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Set RX and TX pin modes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If Serial buffer is not empty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Read LED index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Read red value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Read green value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Read blue value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Set RGB values for given LED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77160" y="609480"/>
            <a:ext cx="8596440" cy="817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Struggles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Communication between the Arduino Nano and the Raspberry pi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Needed to know type of input to the Nano, output from Pi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Timing issues between State Composer and the Arduino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RGB Colors sporadic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Serial read efficiency on Arduino Nano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459</TotalTime>
  <Words>371</Words>
  <Application>Microsoft Office PowerPoint</Application>
  <PresentationFormat>Widescreen</PresentationFormat>
  <Paragraphs>90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DejaVu Sans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PlanteR-GB</dc:title>
  <dc:subject/>
  <dc:creator>Austin Hodgin</dc:creator>
  <dc:description/>
  <cp:lastModifiedBy>Max Schmidt</cp:lastModifiedBy>
  <cp:revision>46</cp:revision>
  <dcterms:created xsi:type="dcterms:W3CDTF">2017-12-03T07:20:50Z</dcterms:created>
  <dcterms:modified xsi:type="dcterms:W3CDTF">2018-02-17T00:13:32Z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