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9.xml.rels" ContentType="application/vnd.openxmlformats-package.relationships+xml"/>
  <Override PartName="/ppt/notesSlides/notesSlide9.xml" ContentType="application/vnd.openxmlformats-officedocument.presentationml.notesSlide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charts/chart2.xml" ContentType="application/vnd.openxmlformats-officedocument.drawingml.char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layout>
        <c:manualLayout>
          <c:layoutTarget val="inner"/>
          <c:xMode val="edge"/>
          <c:yMode val="edge"/>
          <c:x val="0.154665516325989"/>
          <c:y val="0.160463861920173"/>
          <c:w val="0.795062383859835"/>
          <c:h val="0.839446242358864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Start Date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dLbls>
            <c:dLblPos val="ct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4"/>
                <c:pt idx="0">
                  <c:v>Gather Requirements</c:v>
                </c:pt>
                <c:pt idx="1">
                  <c:v>Technology Review</c:v>
                </c:pt>
                <c:pt idx="2">
                  <c:v>Design Document</c:v>
                </c:pt>
                <c:pt idx="3">
                  <c:v>Iteration 0</c:v>
                </c:pt>
                <c:pt idx="4">
                  <c:v>Iteration 1</c:v>
                </c:pt>
                <c:pt idx="5">
                  <c:v>Iteration 2</c:v>
                </c:pt>
                <c:pt idx="6">
                  <c:v>Iteration 3</c:v>
                </c:pt>
                <c:pt idx="7">
                  <c:v>Iteration 4</c:v>
                </c:pt>
                <c:pt idx="8">
                  <c:v>Iteration 5</c:v>
                </c:pt>
                <c:pt idx="9">
                  <c:v>Iteration 6</c:v>
                </c:pt>
                <c:pt idx="10">
                  <c:v>Iteration 7</c:v>
                </c:pt>
                <c:pt idx="11">
                  <c:v>Iteration 8</c:v>
                </c:pt>
                <c:pt idx="12">
                  <c:v>Iteration 9</c:v>
                </c:pt>
                <c:pt idx="13">
                  <c:v>iteration 10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4"/>
                <c:pt idx="0">
                  <c:v>43031</c:v>
                </c:pt>
                <c:pt idx="1">
                  <c:v>43040</c:v>
                </c:pt>
                <c:pt idx="2">
                  <c:v>43056</c:v>
                </c:pt>
                <c:pt idx="3">
                  <c:v>43108</c:v>
                </c:pt>
                <c:pt idx="4">
                  <c:v>43122</c:v>
                </c:pt>
                <c:pt idx="5">
                  <c:v>43136</c:v>
                </c:pt>
                <c:pt idx="6">
                  <c:v>43150</c:v>
                </c:pt>
                <c:pt idx="7">
                  <c:v>43164</c:v>
                </c:pt>
                <c:pt idx="8">
                  <c:v>43178</c:v>
                </c:pt>
                <c:pt idx="9">
                  <c:v>43192</c:v>
                </c:pt>
                <c:pt idx="10">
                  <c:v>43206</c:v>
                </c:pt>
                <c:pt idx="11">
                  <c:v>43220</c:v>
                </c:pt>
                <c:pt idx="12">
                  <c:v>43234</c:v>
                </c:pt>
                <c:pt idx="13">
                  <c:v>43248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Duration</c:v>
                </c:pt>
              </c:strCache>
            </c:strRef>
          </c:tx>
          <c:spPr>
            <a:solidFill>
              <a:srgbClr val="54a021"/>
            </a:solidFill>
            <a:ln>
              <a:noFill/>
            </a:ln>
          </c:spPr>
          <c:invertIfNegative val="0"/>
          <c:dLbls>
            <c:dLblPos val="ct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4"/>
                <c:pt idx="0">
                  <c:v>Gather Requirements</c:v>
                </c:pt>
                <c:pt idx="1">
                  <c:v>Technology Review</c:v>
                </c:pt>
                <c:pt idx="2">
                  <c:v>Design Document</c:v>
                </c:pt>
                <c:pt idx="3">
                  <c:v>Iteration 0</c:v>
                </c:pt>
                <c:pt idx="4">
                  <c:v>Iteration 1</c:v>
                </c:pt>
                <c:pt idx="5">
                  <c:v>Iteration 2</c:v>
                </c:pt>
                <c:pt idx="6">
                  <c:v>Iteration 3</c:v>
                </c:pt>
                <c:pt idx="7">
                  <c:v>Iteration 4</c:v>
                </c:pt>
                <c:pt idx="8">
                  <c:v>Iteration 5</c:v>
                </c:pt>
                <c:pt idx="9">
                  <c:v>Iteration 6</c:v>
                </c:pt>
                <c:pt idx="10">
                  <c:v>Iteration 7</c:v>
                </c:pt>
                <c:pt idx="11">
                  <c:v>Iteration 8</c:v>
                </c:pt>
                <c:pt idx="12">
                  <c:v>Iteration 9</c:v>
                </c:pt>
                <c:pt idx="13">
                  <c:v>iteration 10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14"/>
                <c:pt idx="0">
                  <c:v>9</c:v>
                </c:pt>
                <c:pt idx="1">
                  <c:v>16</c:v>
                </c:pt>
                <c:pt idx="2">
                  <c:v>14</c:v>
                </c:pt>
                <c:pt idx="3">
                  <c:v>14</c:v>
                </c:pt>
                <c:pt idx="4">
                  <c:v>14</c:v>
                </c:pt>
                <c:pt idx="5">
                  <c:v>14</c:v>
                </c:pt>
                <c:pt idx="6">
                  <c:v>14</c:v>
                </c:pt>
                <c:pt idx="7">
                  <c:v>14</c:v>
                </c:pt>
                <c:pt idx="8">
                  <c:v>14</c:v>
                </c:pt>
                <c:pt idx="9">
                  <c:v>14</c:v>
                </c:pt>
                <c:pt idx="10">
                  <c:v>14</c:v>
                </c:pt>
                <c:pt idx="11">
                  <c:v>14</c:v>
                </c:pt>
                <c:pt idx="12">
                  <c:v>14</c:v>
                </c:pt>
                <c:pt idx="13">
                  <c:v>14</c:v>
                </c:pt>
              </c:numCache>
            </c:numRef>
          </c:val>
        </c:ser>
        <c:gapWidth val="0"/>
        <c:overlap val="100"/>
        <c:axId val="34732801"/>
        <c:axId val="87001374"/>
      </c:barChart>
      <c:catAx>
        <c:axId val="34732801"/>
        <c:scaling>
          <c:orientation val="maxMin"/>
        </c:scaling>
        <c:delete val="0"/>
        <c:axPos val="b"/>
        <c:numFmt formatCode="MM/DD/YYYY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p>
            <a:pPr>
              <a:defRPr b="0" sz="9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rebuchet MS"/>
              </a:defRPr>
            </a:pPr>
          </a:p>
        </c:txPr>
        <c:crossAx val="87001374"/>
        <c:crosses val="autoZero"/>
        <c:auto val="1"/>
        <c:lblAlgn val="ctr"/>
        <c:lblOffset val="100"/>
      </c:catAx>
      <c:valAx>
        <c:axId val="87001374"/>
        <c:scaling>
          <c:orientation val="minMax"/>
          <c:min val="43031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M/D/YYYY" sourceLinked="0"/>
        <c:majorTickMark val="none"/>
        <c:minorTickMark val="none"/>
        <c:tickLblPos val="nextTo"/>
        <c:spPr>
          <a:ln w="12600">
            <a:noFill/>
          </a:ln>
        </c:spPr>
        <c:txPr>
          <a:bodyPr/>
          <a:p>
            <a:pPr>
              <a:defRPr b="0" sz="9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rebuchet MS"/>
              </a:defRPr>
            </a:pPr>
          </a:p>
        </c:txPr>
        <c:crossAx val="34732801"/>
        <c:crosses val="autoZero"/>
      </c:valAx>
      <c:spPr>
        <a:noFill/>
        <a:ln>
          <a:noFill/>
        </a:ln>
      </c:spPr>
    </c:plotArea>
    <c:plotVisOnly val="1"/>
    <c:dispBlanksAs val="gap"/>
  </c:chart>
  <c:spPr>
    <a:solidFill>
      <a:srgbClr val="ffffff"/>
    </a:solidFill>
    <a:ln w="9360">
      <a:noFill/>
    </a:ln>
  </c:spPr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265BFA24-D9C6-42B5-9713-99EC8D16D2CB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body"/>
          </p:nvPr>
        </p:nvSpPr>
        <p:spPr>
          <a:xfrm>
            <a:off x="777960" y="4840200"/>
            <a:ext cx="6216120" cy="3960360"/>
          </a:xfrm>
          <a:prstGeom prst="rect">
            <a:avLst/>
          </a:prstGeom>
        </p:spPr>
        <p:txBody>
          <a:bodyPr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Travis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4402080" y="9553680"/>
            <a:ext cx="3368160" cy="5043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2936A41-0F7F-481B-BBE2-6C075A014016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60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1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9181440" y="-8640"/>
            <a:ext cx="3007080" cy="686628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9603360" y="-8640"/>
            <a:ext cx="2588040" cy="686628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9334440" y="-8640"/>
            <a:ext cx="2854080" cy="686628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10898640" y="-8640"/>
            <a:ext cx="1289880" cy="686628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10938960" y="-8640"/>
            <a:ext cx="1249560" cy="686628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0" y="4013280"/>
            <a:ext cx="448200" cy="284436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Line 1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" name="CustomShape 13"/>
          <p:cNvSpPr/>
          <p:nvPr/>
        </p:nvSpPr>
        <p:spPr>
          <a:xfrm>
            <a:off x="9181440" y="-8640"/>
            <a:ext cx="3007080" cy="686628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" name="CustomShape 14"/>
          <p:cNvSpPr/>
          <p:nvPr/>
        </p:nvSpPr>
        <p:spPr>
          <a:xfrm>
            <a:off x="9603360" y="-8640"/>
            <a:ext cx="2588040" cy="686628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" name="CustomShape 1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" name="CustomShape 16"/>
          <p:cNvSpPr/>
          <p:nvPr/>
        </p:nvSpPr>
        <p:spPr>
          <a:xfrm>
            <a:off x="9334440" y="-8640"/>
            <a:ext cx="2854080" cy="686628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" name="CustomShape 17"/>
          <p:cNvSpPr/>
          <p:nvPr/>
        </p:nvSpPr>
        <p:spPr>
          <a:xfrm>
            <a:off x="10898640" y="-8640"/>
            <a:ext cx="1289880" cy="686628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" name="CustomShape 18"/>
          <p:cNvSpPr/>
          <p:nvPr/>
        </p:nvSpPr>
        <p:spPr>
          <a:xfrm>
            <a:off x="10938960" y="-8640"/>
            <a:ext cx="1249560" cy="686628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" name="CustomShape 1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" name="CustomShape 20"/>
          <p:cNvSpPr/>
          <p:nvPr/>
        </p:nvSpPr>
        <p:spPr>
          <a:xfrm rot="10800000">
            <a:off x="842760" y="5666040"/>
            <a:ext cx="842400" cy="5665680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" name="PlaceHolder 2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Master title style</a:t>
            </a:r>
            <a:endParaRPr b="0" lang="en-US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1" name="PlaceHolder 22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0054BD4-3D84-45BE-9087-4AE3C7661D7A}" type="datetime">
              <a:rPr b="0" lang="en-US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12/3/17</a:t>
            </a:fld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" name="PlaceHolder 23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7F46D2C-8C5B-4463-A9C8-8029AED17F7A}" type="slidenum">
              <a:rPr b="0" lang="en-US" sz="9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</a:t>
            </a:fld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" name="PlaceHolder 2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the outline text format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Third Outline Level</a:t>
            </a:r>
            <a:endParaRPr b="0" lang="en-US" sz="1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Fourth Outline Level</a:t>
            </a:r>
            <a:endParaRPr b="0" lang="en-US" sz="1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2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3" name="CustomShape 3"/>
          <p:cNvSpPr/>
          <p:nvPr/>
        </p:nvSpPr>
        <p:spPr>
          <a:xfrm>
            <a:off x="9181440" y="-8640"/>
            <a:ext cx="3007080" cy="686628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4" name="CustomShape 4"/>
          <p:cNvSpPr/>
          <p:nvPr/>
        </p:nvSpPr>
        <p:spPr>
          <a:xfrm>
            <a:off x="9603360" y="-8640"/>
            <a:ext cx="2588040" cy="686628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5" name="CustomShape 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6" name="CustomShape 6"/>
          <p:cNvSpPr/>
          <p:nvPr/>
        </p:nvSpPr>
        <p:spPr>
          <a:xfrm>
            <a:off x="9334440" y="-8640"/>
            <a:ext cx="2854080" cy="686628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7" name="CustomShape 7"/>
          <p:cNvSpPr/>
          <p:nvPr/>
        </p:nvSpPr>
        <p:spPr>
          <a:xfrm>
            <a:off x="10898640" y="-8640"/>
            <a:ext cx="1289880" cy="686628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8" name="CustomShape 8"/>
          <p:cNvSpPr/>
          <p:nvPr/>
        </p:nvSpPr>
        <p:spPr>
          <a:xfrm>
            <a:off x="10938960" y="-8640"/>
            <a:ext cx="1249560" cy="686628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9" name="CustomShape 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0" name="CustomShape 10"/>
          <p:cNvSpPr/>
          <p:nvPr/>
        </p:nvSpPr>
        <p:spPr>
          <a:xfrm>
            <a:off x="0" y="4013280"/>
            <a:ext cx="448200" cy="284436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1" name="PlaceHolder 11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20299D0-8412-45DE-B6D8-B02D2A8A61DE}" type="datetime">
              <a:rPr b="0" lang="en-US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12/3/17</a:t>
            </a:fld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2" name="PlaceHolder 12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3" name="PlaceHolder 13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5747D92-F52B-4156-941B-3EBC9AD373E9}" type="slidenum">
              <a:rPr b="0" lang="en-US" sz="9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</a:t>
            </a:fld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4" name="PlaceHolder 1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5" name="PlaceHolder 1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the outline text format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Third Outline Level</a:t>
            </a:r>
            <a:endParaRPr b="0" lang="en-US" sz="1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Fourth Outline Level</a:t>
            </a:r>
            <a:endParaRPr b="0" lang="en-US" sz="1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1506960" y="2404440"/>
            <a:ext cx="7766280" cy="164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PlanteR-GB </a:t>
            </a:r>
            <a:endParaRPr b="0" lang="en-US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1506960" y="4050720"/>
            <a:ext cx="7766280" cy="109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Group 64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Winter is coming….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Zach Lerew, Travis Hodgin,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b="0" lang="en-US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Max Schmidt, Austin Hodgin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9" name="Picture 4" descr=""/>
          <p:cNvPicPr/>
          <p:nvPr/>
        </p:nvPicPr>
        <p:blipFill>
          <a:blip r:embed="rId1"/>
          <a:stretch/>
        </p:blipFill>
        <p:spPr>
          <a:xfrm>
            <a:off x="1976400" y="2109960"/>
            <a:ext cx="2985120" cy="2985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Introduction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3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TextShape 4"/>
          <p:cNvSpPr txBox="1"/>
          <p:nvPr/>
        </p:nvSpPr>
        <p:spPr>
          <a:xfrm>
            <a:off x="677160" y="1463040"/>
            <a:ext cx="8596080" cy="2874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Problem: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Winter is dark and cold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Hard to grow plants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Our Project: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RGB lighting system indoor growth system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RGB lighting is used to simulate different type of plant growth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Timeline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26" name="Chart 3"/>
          <p:cNvGraphicFramePr/>
          <p:nvPr/>
        </p:nvGraphicFramePr>
        <p:xfrm>
          <a:off x="259920" y="1426680"/>
          <a:ext cx="10848600" cy="4004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User Interface &amp; Web Service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Two different Interfaces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Command Line Interface Asks Questions About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Bed, Zones, Schedule, Profiles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Web interface will have different pages for each section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Bed, Zones, Schedule, Profile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Apache Web Service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Reliable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Process based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User Interface – Command Line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0" name="Picture 121" descr=""/>
          <p:cNvPicPr/>
          <p:nvPr/>
        </p:nvPicPr>
        <p:blipFill>
          <a:blip r:embed="rId1"/>
          <a:stretch/>
        </p:blipFill>
        <p:spPr>
          <a:xfrm>
            <a:off x="1097280" y="2143800"/>
            <a:ext cx="7772040" cy="1179720"/>
          </a:xfrm>
          <a:prstGeom prst="rect">
            <a:avLst/>
          </a:prstGeom>
          <a:ln>
            <a:noFill/>
          </a:ln>
        </p:spPr>
      </p:pic>
      <p:pic>
        <p:nvPicPr>
          <p:cNvPr id="131" name="Picture 122" descr=""/>
          <p:cNvPicPr/>
          <p:nvPr/>
        </p:nvPicPr>
        <p:blipFill>
          <a:blip r:embed="rId2"/>
          <a:stretch/>
        </p:blipFill>
        <p:spPr>
          <a:xfrm>
            <a:off x="1107000" y="3429720"/>
            <a:ext cx="7853760" cy="2611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User Interface – Web Interface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3" name="Picture 124" descr=""/>
          <p:cNvPicPr/>
          <p:nvPr/>
        </p:nvPicPr>
        <p:blipFill>
          <a:blip r:embed="rId1"/>
          <a:stretch/>
        </p:blipFill>
        <p:spPr>
          <a:xfrm>
            <a:off x="446040" y="2194560"/>
            <a:ext cx="5222880" cy="3976920"/>
          </a:xfrm>
          <a:prstGeom prst="rect">
            <a:avLst/>
          </a:prstGeom>
          <a:ln>
            <a:noFill/>
          </a:ln>
        </p:spPr>
      </p:pic>
      <p:pic>
        <p:nvPicPr>
          <p:cNvPr id="134" name="Picture 125" descr=""/>
          <p:cNvPicPr/>
          <p:nvPr/>
        </p:nvPicPr>
        <p:blipFill>
          <a:blip r:embed="rId2"/>
          <a:stretch/>
        </p:blipFill>
        <p:spPr>
          <a:xfrm>
            <a:off x="5760720" y="2249640"/>
            <a:ext cx="4901400" cy="4059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System Architecture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Conclusion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677160" y="148896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3"/>
          <p:cNvSpPr/>
          <p:nvPr/>
        </p:nvSpPr>
        <p:spPr>
          <a:xfrm>
            <a:off x="677160" y="147528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Goals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Timeline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Web service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Command line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Web Interface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System architecture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Hardware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Hardware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3"/>
          <p:cNvSpPr/>
          <p:nvPr/>
        </p:nvSpPr>
        <p:spPr>
          <a:xfrm>
            <a:off x="677160" y="148896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WS2812 NeoPixel LEDs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Fully Addressable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Clock based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Supported chosen LED library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Master Controller: Raspberry Pi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Multi-tasking processor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Wireless and Bluetooth chip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Teeny 3.2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Small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Runs Arduino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FastLED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Arduino Library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Quick development.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3" name="Picture 2" descr=""/>
          <p:cNvPicPr/>
          <p:nvPr/>
        </p:nvPicPr>
        <p:blipFill>
          <a:blip r:embed="rId1"/>
          <a:stretch/>
        </p:blipFill>
        <p:spPr>
          <a:xfrm>
            <a:off x="5175000" y="1488960"/>
            <a:ext cx="6586200" cy="3068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</TotalTime>
  <Application>LibreOffice/5.3.5.2$Linux_X86_64 LibreOffice_project/30m0$Build-2</Application>
  <Words>124</Words>
  <Paragraphs>43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2017-12-03T07:20:50Z</dcterms:created>
  <dc:creator>Austin Hodgin</dc:creator>
  <dc:description/>
  <dc:language>en-US</dc:language>
  <cp:lastModifiedBy/>
  <dcterms:modified xsi:type="dcterms:W3CDTF">2017-12-03T15:49:44Z</dcterms:modified>
  <cp:revision>7</cp:revision>
  <dc:subject/>
  <dc:title>PlanteR-GB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