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3b172f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3b172f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5c07cbf8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5c07cbf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ffc9bf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5ffc9bf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3b172fb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33b172f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5ffc9bf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5ffc9bf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33b172f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33b172f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ffc9bf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ffc9bf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8490e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68490e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33b172f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33b172f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33b172f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33b172f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cc1345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cc1345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0c8df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e0c8df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864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b="1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Char char="●"/>
              <a:defRPr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513100" y="1095625"/>
            <a:ext cx="34245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</a:rPr>
              <a:t>Smart</a:t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Repository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13100" y="2664375"/>
            <a:ext cx="31914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Institutional Repository of Knowledge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815" y="422437"/>
            <a:ext cx="4141824" cy="37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317328" y="2010025"/>
            <a:ext cx="1233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OCR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677500" y="1087850"/>
            <a:ext cx="2176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Powerful Search</a:t>
            </a:r>
            <a:endParaRPr sz="1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26928" y="1543150"/>
            <a:ext cx="1233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Cataloging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830825" y="1205675"/>
            <a:ext cx="2348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Document Revisions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374728" y="2571750"/>
            <a:ext cx="1233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ollections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278925" y="2571750"/>
            <a:ext cx="1545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ollaborative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455623" y="677375"/>
            <a:ext cx="2176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Institutional Knowledge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220300" y="2175700"/>
            <a:ext cx="1545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Meta filters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958850" y="3490550"/>
            <a:ext cx="2271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Permission control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- other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047125" y="1097650"/>
            <a:ext cx="48021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No limits as regards to users or content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Cloud storages can also be configured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Documents can be made available after approval.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Completely customizable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0" y="1223149"/>
            <a:ext cx="2480325" cy="21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2828400"/>
            <a:ext cx="9144000" cy="231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50" y="268825"/>
            <a:ext cx="7831250" cy="43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638" y="2279088"/>
            <a:ext cx="1419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Virtually any organization can make use of this powerful tool.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Localization is supported so we can customize Smart Repository in the language of your choice.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Researchers, Educational institutes, Corporate offices, Law firms and many more. The possibilities are endless!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0" y="0"/>
            <a:ext cx="4351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295950" y="1168950"/>
            <a:ext cx="37593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Who can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Benefit?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326" y="54900"/>
            <a:ext cx="2744675" cy="29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0" y="2767450"/>
            <a:ext cx="4260300" cy="199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To request a demo or pricing information, contact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Email: </a:t>
            </a:r>
            <a:r>
              <a:rPr b="1" lang="en">
                <a:solidFill>
                  <a:srgbClr val="434343"/>
                </a:solidFill>
              </a:rPr>
              <a:t>info@carvingit.com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Phone: </a:t>
            </a:r>
            <a:r>
              <a:rPr b="1" lang="en">
                <a:solidFill>
                  <a:srgbClr val="434343"/>
                </a:solidFill>
              </a:rPr>
              <a:t>+91 94201 21704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0" y="0"/>
            <a:ext cx="4351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295950" y="2682550"/>
            <a:ext cx="3759300" cy="19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Thank you!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5" y="-11500"/>
            <a:ext cx="9144000" cy="734700"/>
          </a:xfrm>
          <a:prstGeom prst="rect">
            <a:avLst/>
          </a:prstGeom>
          <a:solidFill>
            <a:srgbClr val="F14E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Pain Points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06375" y="2571750"/>
            <a:ext cx="2399400" cy="22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highlight>
                  <a:schemeClr val="lt1"/>
                </a:highlight>
              </a:rPr>
              <a:t>Primitive search</a:t>
            </a:r>
            <a:endParaRPr b="1" sz="17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The documents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 cannot be searched by content. Is there a way, for example, to search for screenshots ?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429125" y="2571750"/>
            <a:ext cx="2460000" cy="22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highlight>
                  <a:schemeClr val="lt1"/>
                </a:highlight>
              </a:rPr>
              <a:t>Integration</a:t>
            </a:r>
            <a:endParaRPr b="1" sz="17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There are other systems in your organization with which the new system must integrate seamlessly.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421625" y="2526125"/>
            <a:ext cx="2460000" cy="22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highlight>
                  <a:schemeClr val="lt1"/>
                </a:highlight>
              </a:rPr>
              <a:t>Sharing/Cataloging</a:t>
            </a:r>
            <a:endParaRPr b="1" sz="17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Knowledge sharing and Cataloging of documents based on the needs of your teams</a:t>
            </a:r>
            <a:b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</a:b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200" y="1229350"/>
            <a:ext cx="910845" cy="1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625" y="1229350"/>
            <a:ext cx="1078900" cy="1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475" y="760725"/>
            <a:ext cx="1768650" cy="1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0" y="402900"/>
            <a:ext cx="4260300" cy="436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Institutional repository for all kinds of digital content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Provide a powerful search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Ease of sharing and cataloging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Easy integration with other systems of your organization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43512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295950" y="1168950"/>
            <a:ext cx="37593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Objectives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047125" y="1097650"/>
            <a:ext cx="57858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434343"/>
                </a:solidFill>
              </a:rPr>
              <a:t>A very simple but powerful search box that can look for the entered keywords in title and the whole content of documents. This is powered by ElasticSearch!</a:t>
            </a:r>
            <a:endParaRPr sz="1600">
              <a:solidFill>
                <a:srgbClr val="434343"/>
              </a:solidFill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434343"/>
                </a:solidFill>
              </a:rPr>
              <a:t>Advanced (meta) search supports narrowing down the search based on the custom fields that you created.</a:t>
            </a:r>
            <a:endParaRPr sz="1600">
              <a:solidFill>
                <a:srgbClr val="434343"/>
              </a:solidFill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434343"/>
                </a:solidFill>
              </a:rPr>
              <a:t>Meta filters and full-text search combined together to  further narrow down the results thus reducing the time for look-up to a great extent.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Features - Intuitive search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0" y="1216200"/>
            <a:ext cx="1976950" cy="18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047125" y="1097650"/>
            <a:ext cx="57858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8759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434343"/>
                </a:solidFill>
              </a:rPr>
              <a:t>Single Sign On is supported through SAML2 based configuration.</a:t>
            </a:r>
            <a:endParaRPr sz="1600">
              <a:solidFill>
                <a:srgbClr val="434343"/>
              </a:solidFill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434343"/>
                </a:solidFill>
              </a:rPr>
              <a:t>T</a:t>
            </a:r>
            <a:r>
              <a:rPr lang="en" sz="1600">
                <a:solidFill>
                  <a:srgbClr val="434343"/>
                </a:solidFill>
              </a:rPr>
              <a:t>he application can be integrated with other applications of your organization through APIs.</a:t>
            </a:r>
            <a:endParaRPr sz="1600">
              <a:solidFill>
                <a:srgbClr val="434343"/>
              </a:solidFill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oppins"/>
              <a:buChar char="●"/>
            </a:pPr>
            <a:r>
              <a:rPr lang="en" sz="1600">
                <a:solidFill>
                  <a:srgbClr val="434343"/>
                </a:solidFill>
              </a:rPr>
              <a:t>Users don’t have to open the application in their web browser. They just have to send an email with attachments to a pre-configured email address.</a:t>
            </a:r>
            <a:endParaRPr sz="1600">
              <a:solidFill>
                <a:srgbClr val="434343"/>
              </a:solidFill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</a:rPr>
              <a:t>A scheduled job fetches the emails and imports the attachments into the configured </a:t>
            </a:r>
            <a:r>
              <a:rPr lang="en" sz="1600">
                <a:solidFill>
                  <a:srgbClr val="434343"/>
                </a:solidFill>
              </a:rPr>
              <a:t>collection</a:t>
            </a:r>
            <a:r>
              <a:rPr lang="en" sz="1600">
                <a:solidFill>
                  <a:srgbClr val="434343"/>
                </a:solidFill>
              </a:rPr>
              <a:t>.</a:t>
            </a:r>
            <a:endParaRPr sz="1600">
              <a:solidFill>
                <a:srgbClr val="434343"/>
              </a:solidFill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</a:rPr>
              <a:t>Currently, connections over IMAP are supported.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Features - Ease of sharing and integration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100"/>
            <a:ext cx="2742325" cy="27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Features - Optical Character Recognition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047125" y="1097650"/>
            <a:ext cx="58992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If uploaded documents are images of type PNG or JPG, and they have legible English text, you can look for a part of the text.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As the text gets indexed, you will be able to find the uploaded images by searching for text.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Examples of such images are - screenshots taken for various different purposes. Screenshots may include error messages, payment confirmations, chats on various different platforms like whatsapp. 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75" y="1300825"/>
            <a:ext cx="1822150" cy="1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706950" y="1805800"/>
            <a:ext cx="1584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OCR</a:t>
            </a:r>
            <a:endParaRPr b="1" sz="4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- Tracking Revisions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047125" y="1097650"/>
            <a:ext cx="58992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Whenever a new version of a document is uploaded, a version is automatically created.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Users can compare two versions of a document.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Users can actually see what changed in a revision. A line-by-line comparison is made.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0" y="1284550"/>
            <a:ext cx="2110700" cy="21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- Proofreading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047125" y="1097650"/>
            <a:ext cx="58992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Feature available only to users that have “Edit Any” privilege </a:t>
            </a:r>
            <a:endParaRPr sz="1600">
              <a:solidFill>
                <a:srgbClr val="434343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Makes use of a service that highlights </a:t>
            </a:r>
            <a:endParaRPr sz="1600">
              <a:solidFill>
                <a:srgbClr val="434343"/>
              </a:solidFill>
            </a:endParaRPr>
          </a:p>
          <a:p>
            <a:pPr indent="-330200" lvl="1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Grammatical errors</a:t>
            </a:r>
            <a:endParaRPr sz="1600">
              <a:solidFill>
                <a:srgbClr val="434343"/>
              </a:solidFill>
            </a:endParaRPr>
          </a:p>
          <a:p>
            <a:pPr indent="-330200" lvl="1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Formatting issues</a:t>
            </a:r>
            <a:endParaRPr sz="1600">
              <a:solidFill>
                <a:srgbClr val="434343"/>
              </a:solidFill>
            </a:endParaRPr>
          </a:p>
          <a:p>
            <a:pPr indent="-330200" lvl="1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Spelling mistakes</a:t>
            </a:r>
            <a:endParaRPr sz="1600">
              <a:solidFill>
                <a:srgbClr val="434343"/>
              </a:solidFill>
            </a:endParaRPr>
          </a:p>
          <a:p>
            <a:pPr indent="-330200" lvl="1" marL="1371600" rtl="0" algn="l"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Char char="○"/>
            </a:pPr>
            <a:r>
              <a:rPr lang="en" sz="1600">
                <a:solidFill>
                  <a:srgbClr val="434343"/>
                </a:solidFill>
              </a:rPr>
              <a:t>And many more 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88" y="1298300"/>
            <a:ext cx="24479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0" y="0"/>
            <a:ext cx="9144000" cy="7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8647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675" y="715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- Web Resources (experimental)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97125" y="1097650"/>
            <a:ext cx="5149200" cy="347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Collections may be created by </a:t>
            </a:r>
            <a:br>
              <a:rPr lang="en" sz="1600">
                <a:solidFill>
                  <a:srgbClr val="434343"/>
                </a:solidFill>
              </a:rPr>
            </a:br>
            <a:r>
              <a:rPr lang="en" sz="1600">
                <a:solidFill>
                  <a:srgbClr val="434343"/>
                </a:solidFill>
              </a:rPr>
              <a:t>crawling websites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Authenticated crawling is supported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Content of the linked documents is </a:t>
            </a:r>
            <a:br>
              <a:rPr lang="en" sz="1600">
                <a:solidFill>
                  <a:srgbClr val="434343"/>
                </a:solidFill>
              </a:rPr>
            </a:br>
            <a:r>
              <a:rPr lang="en" sz="1600">
                <a:solidFill>
                  <a:srgbClr val="434343"/>
                </a:solidFill>
              </a:rPr>
              <a:t>also indexed for better search results.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This way, you can build a site-search </a:t>
            </a:r>
            <a:br>
              <a:rPr lang="en" sz="1600">
                <a:solidFill>
                  <a:srgbClr val="434343"/>
                </a:solidFill>
              </a:rPr>
            </a:br>
            <a:r>
              <a:rPr lang="en" sz="1600">
                <a:solidFill>
                  <a:srgbClr val="434343"/>
                </a:solidFill>
              </a:rPr>
              <a:t>for your websites.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70188"/>
            <a:ext cx="2552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9027AB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