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38e57b58f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38e57b58f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38e57b58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38e57b58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38e57b58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38e57b58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38e57b58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38e57b58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38e57b5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38e57b5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38e57b58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38e57b58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38e57b58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38e57b58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38e57b58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38e57b58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38e57b58f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38e57b58f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1188925"/>
            <a:ext cx="5783400" cy="9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baseline="30000" lang="en"/>
              <a:t>3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50"/>
            <a:ext cx="5783400" cy="13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Personality Prediction: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your public profile says about you.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to Grow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</a:pPr>
            <a:r>
              <a:rPr lang="en" sz="2000">
                <a:solidFill>
                  <a:schemeClr val="accent5"/>
                </a:solidFill>
              </a:rPr>
              <a:t>Try additional models </a:t>
            </a:r>
            <a:endParaRPr sz="2000">
              <a:solidFill>
                <a:schemeClr val="accent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</a:pPr>
            <a:r>
              <a:rPr lang="en" sz="2000">
                <a:solidFill>
                  <a:schemeClr val="accent5"/>
                </a:solidFill>
              </a:rPr>
              <a:t>More featurization</a:t>
            </a:r>
            <a:endParaRPr sz="2000">
              <a:solidFill>
                <a:schemeClr val="accent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</a:pPr>
            <a:r>
              <a:rPr lang="en" sz="2000">
                <a:solidFill>
                  <a:schemeClr val="accent5"/>
                </a:solidFill>
              </a:rPr>
              <a:t>UI</a:t>
            </a:r>
            <a:endParaRPr sz="2000">
              <a:solidFill>
                <a:schemeClr val="accent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</a:pPr>
            <a:r>
              <a:rPr lang="en" sz="2000">
                <a:solidFill>
                  <a:schemeClr val="accent5"/>
                </a:solidFill>
              </a:rPr>
              <a:t>Plan to post iterations of the project on Github as I continue.</a:t>
            </a:r>
            <a:endParaRPr sz="2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30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394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MBTI?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3298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Char char="●"/>
            </a:pPr>
            <a:r>
              <a:rPr lang="en"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Based on the t</a:t>
            </a:r>
            <a:r>
              <a:rPr lang="en"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heory of psychological types outlined by famous Psychologist Carl Jung.</a:t>
            </a:r>
            <a:endParaRPr sz="24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Char char="●"/>
            </a:pPr>
            <a:r>
              <a:rPr lang="en"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Myers Briggs Type Indicator was developed by Isabel Myers Briggs to turn the theory into useful tool for anyone who wants to know more about themselves</a:t>
            </a:r>
            <a:endParaRPr sz="24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Char char="●"/>
            </a:pPr>
            <a:r>
              <a:rPr lang="en"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The MBTI contains four binary choices that add up to sixteen unique personality types</a:t>
            </a:r>
            <a:endParaRPr sz="24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15726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Indicators that together make 16 unique classifiers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963" y="141775"/>
            <a:ext cx="5594072" cy="392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Convinced?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lang="en" sz="2400">
                <a:solidFill>
                  <a:schemeClr val="accent5"/>
                </a:solidFill>
              </a:rPr>
              <a:t>MBTI is used in many businesses across the board in order to better understand their </a:t>
            </a:r>
            <a:r>
              <a:rPr lang="en" sz="2400">
                <a:solidFill>
                  <a:schemeClr val="accent5"/>
                </a:solidFill>
              </a:rPr>
              <a:t>employees</a:t>
            </a:r>
            <a:r>
              <a:rPr lang="en" sz="2400">
                <a:solidFill>
                  <a:schemeClr val="accent5"/>
                </a:solidFill>
              </a:rPr>
              <a:t>.</a:t>
            </a:r>
            <a:endParaRPr sz="2400"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lang="en" sz="2400">
                <a:solidFill>
                  <a:schemeClr val="accent5"/>
                </a:solidFill>
              </a:rPr>
              <a:t>Management can use these tools to better communicate with, motivate,  and manage their respective teams.</a:t>
            </a:r>
            <a:endParaRPr sz="2400"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lang="en" sz="2400">
                <a:solidFill>
                  <a:schemeClr val="accent5"/>
                </a:solidFill>
              </a:rPr>
              <a:t>Some companies use the MBTI as a tool to help build a team that will work well together.</a:t>
            </a:r>
            <a:endParaRPr sz="2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54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into the weeds a bit 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</a:pPr>
            <a:r>
              <a:rPr lang="en" sz="2000">
                <a:solidFill>
                  <a:schemeClr val="accent5"/>
                </a:solidFill>
              </a:rPr>
              <a:t>The data came from Kaggle aggregated from a forum called PersonalityCafe.</a:t>
            </a:r>
            <a:endParaRPr sz="2000">
              <a:solidFill>
                <a:schemeClr val="accent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</a:pPr>
            <a:r>
              <a:rPr lang="en" sz="2000">
                <a:solidFill>
                  <a:schemeClr val="accent5"/>
                </a:solidFill>
              </a:rPr>
              <a:t>It consists of two whole features! The first features is a personality type while the second is an aggregation of 50 unique comments per row. </a:t>
            </a:r>
            <a:endParaRPr sz="2000">
              <a:solidFill>
                <a:schemeClr val="accent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</a:pPr>
            <a:r>
              <a:rPr lang="en" sz="2000">
                <a:solidFill>
                  <a:schemeClr val="accent5"/>
                </a:solidFill>
              </a:rPr>
              <a:t>There are 8,675 rows of data that are all from unique individuals.</a:t>
            </a:r>
            <a:endParaRPr sz="2000">
              <a:solidFill>
                <a:schemeClr val="accent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</a:pPr>
            <a:r>
              <a:rPr lang="en" sz="2000">
                <a:solidFill>
                  <a:schemeClr val="accent5"/>
                </a:solidFill>
              </a:rPr>
              <a:t>Is that enough features and data to make predictions?</a:t>
            </a:r>
            <a:endParaRPr sz="2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Weeds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</a:pPr>
            <a:r>
              <a:rPr lang="en" sz="2000">
                <a:solidFill>
                  <a:schemeClr val="accent5"/>
                </a:solidFill>
              </a:rPr>
              <a:t>I thought this was not enough data so working on inspiration from a couple of </a:t>
            </a:r>
            <a:r>
              <a:rPr lang="en" sz="2000">
                <a:solidFill>
                  <a:schemeClr val="accent5"/>
                </a:solidFill>
              </a:rPr>
              <a:t>kernels</a:t>
            </a:r>
            <a:r>
              <a:rPr lang="en" sz="2000">
                <a:solidFill>
                  <a:schemeClr val="accent5"/>
                </a:solidFill>
              </a:rPr>
              <a:t> on kaggle I derived additional values.</a:t>
            </a:r>
            <a:endParaRPr sz="2000">
              <a:solidFill>
                <a:schemeClr val="accent5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○"/>
            </a:pPr>
            <a:r>
              <a:rPr lang="en" sz="2000">
                <a:solidFill>
                  <a:schemeClr val="accent5"/>
                </a:solidFill>
              </a:rPr>
              <a:t>Values included exclamations, music, http, </a:t>
            </a:r>
            <a:r>
              <a:rPr lang="en" sz="2000">
                <a:solidFill>
                  <a:schemeClr val="accent5"/>
                </a:solidFill>
              </a:rPr>
              <a:t>ellipses</a:t>
            </a:r>
            <a:r>
              <a:rPr lang="en" sz="2000">
                <a:solidFill>
                  <a:schemeClr val="accent5"/>
                </a:solidFill>
              </a:rPr>
              <a:t>, questions marks, and words per comment.</a:t>
            </a:r>
            <a:endParaRPr sz="2000">
              <a:solidFill>
                <a:schemeClr val="accent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</a:pPr>
            <a:r>
              <a:rPr lang="en" sz="2000">
                <a:solidFill>
                  <a:schemeClr val="accent5"/>
                </a:solidFill>
              </a:rPr>
              <a:t>It was here I made my first observations about the dataset showing a huge bias towards Introverts and Intuition indicators.</a:t>
            </a:r>
            <a:endParaRPr sz="2000">
              <a:solidFill>
                <a:schemeClr val="accent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</a:pPr>
            <a:r>
              <a:rPr lang="en" sz="2000">
                <a:solidFill>
                  <a:schemeClr val="accent5"/>
                </a:solidFill>
              </a:rPr>
              <a:t>Let’s take a look!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Data MBTI vs General Population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4125"/>
            <a:ext cx="4767564" cy="399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575" y="1144125"/>
            <a:ext cx="4376425" cy="399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build a model to Predict type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After observing some predecessors attempting to tackle this problem to the tune of making a model that predicted only 2.48%, I tried a different approach.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Split data into different features predicting I or E, N or S, T of F,  and J or P.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Eventually just focused on literally using the vectorized posts to predict outcomes of the above binary choices.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Logistic Regression ended up being the best of the bunch including Logistic Regression, ADABoost, and Naive Bayes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Let’s check out the results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