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Tahom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5.xml"/><Relationship Id="rId41" Type="http://schemas.openxmlformats.org/officeDocument/2006/relationships/font" Target="fonts/Tahom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9d2195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cf9d219565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9d21956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cf9d219565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9d21956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cf9d21956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9d21956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cf9d219565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9d21956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f9d219565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9d2195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cf9d219565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9d21956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f9d219565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9d2195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f9d219565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9d21956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cf9d219565_0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9d21956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cf9d219565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9d2195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cf9d219565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9d2195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cf9d219565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f9d21956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cf9d219565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f9d21956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cf9d21956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9d21956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cf9d219565_0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9d21956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cf9d219565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f9d2195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cf9d219565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f9d21956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cf9d219565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f9d2195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cf9d219565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f9d21956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cf9d219565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48b159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1048b15934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f9d21956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cf9d219565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f9d21956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cf9d219565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f9d2195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cf9d219565_0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f9d21956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cf9d219565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48b15934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048b159343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48b1593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1048b159343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48b1593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1048b15934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48b1593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048b15934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9d2195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cf9d219565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8b1593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048b159343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9d2195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cf9d219565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059112" y="620712"/>
            <a:ext cx="5903912" cy="1109662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059112" y="1508125"/>
            <a:ext cx="5903912" cy="696912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71550" y="692150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900112" y="1557337"/>
            <a:ext cx="7416800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71550" y="692150"/>
            <a:ext cx="74168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00112" y="1557337"/>
            <a:ext cx="7416800" cy="4535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Relationship Id="rId4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Relationship Id="rId4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n1fvFAilyv2i9WCF_G5-mm3nKItxHlHK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4261625" y="966925"/>
            <a:ext cx="48825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Application Programming Final Project: Casino Craps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3050"/>
            <a:ext cx="9144000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9900"/>
            <a:ext cx="9144000" cy="5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1325"/>
            <a:ext cx="9144000" cy="53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9900"/>
            <a:ext cx="9144000" cy="5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07600"/>
            <a:ext cx="5031575" cy="21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3050"/>
            <a:ext cx="9144001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1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908175" y="476250"/>
            <a:ext cx="5616575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Team Members</a:t>
            </a:r>
            <a:endParaRPr/>
          </a:p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763712" y="1484312"/>
            <a:ext cx="6454775" cy="372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Team Leader: Carly Joe Almanza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Jaden Dickerson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Marcus Stokes</a:t>
            </a:r>
            <a:r>
              <a:rPr b="0" i="0" lang="en-US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Tharun Karakkatt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Roberto Rodriguez-Delgado</a:t>
            </a:r>
            <a:r>
              <a:rPr b="0" i="0" lang="en-US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9900"/>
            <a:ext cx="9144001" cy="54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89900"/>
            <a:ext cx="9144000" cy="546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3050"/>
            <a:ext cx="9144000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2450"/>
            <a:ext cx="9144000" cy="54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50" y="1387600"/>
            <a:ext cx="9144000" cy="5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0" y="1430250"/>
            <a:ext cx="9106299" cy="54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1325"/>
            <a:ext cx="9144001" cy="53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17900"/>
            <a:ext cx="9144000" cy="534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/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1763712" y="1484312"/>
            <a:ext cx="64548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Project Description/Pitch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Project Demo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Code Explanation</a:t>
            </a:r>
            <a:r>
              <a:rPr b="0" i="0" lang="en-US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63050"/>
            <a:ext cx="9144000" cy="53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9625"/>
            <a:ext cx="9144000" cy="53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27625"/>
            <a:ext cx="5886449" cy="3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5" y="1463050"/>
            <a:ext cx="9144001" cy="5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 sz="4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1763712" y="1484312"/>
            <a:ext cx="64548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Project Description/Pitch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Project Demo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Code Explanation</a:t>
            </a:r>
            <a:r>
              <a:rPr b="0" i="0" lang="en-US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Verdana"/>
              <a:buChar char="•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Summary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Description</a:t>
            </a:r>
            <a:endParaRPr/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763712" y="1484312"/>
            <a:ext cx="64548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How the game works:</a:t>
            </a:r>
            <a:r>
              <a:rPr lang="en-US"/>
              <a:t>  </a:t>
            </a:r>
            <a:r>
              <a:rPr lang="en-US" sz="2100"/>
              <a:t>The concept of playing craps is to roll a number with two dice and then roll that same number again before a seven is rolled. If a seven is rolled the player loses and has the option to bet again.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Pitch: </a:t>
            </a:r>
            <a:r>
              <a:rPr lang="en-US" sz="2100"/>
              <a:t>Our application of a casino game “craps”, is meant to simulate an actually tabletop game where users can have fun while also getting a chance to learn how to place bets/ gamble with no real life penalty. It's a great way to learn a new game and test your luck at the same time, what are the odds.</a:t>
            </a:r>
            <a:endParaRPr sz="21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Demo</a:t>
            </a:r>
            <a:endParaRPr/>
          </a:p>
        </p:txBody>
      </p:sp>
      <p:pic>
        <p:nvPicPr>
          <p:cNvPr id="49" name="Google Shape;49;p8" title="AppProg Craps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1025" y="1650050"/>
            <a:ext cx="6581950" cy="49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84300"/>
            <a:ext cx="9144000" cy="53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1908175" y="476250"/>
            <a:ext cx="5616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</a:pPr>
            <a:r>
              <a:rPr lang="en-US" sz="4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Project Code Explanation</a:t>
            </a:r>
            <a:endParaRPr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6475"/>
            <a:ext cx="9144000" cy="54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default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C75E00"/>
      </a:accent4>
      <a:accent5>
        <a:srgbClr val="FED416"/>
      </a:accent5>
      <a:accent6>
        <a:srgbClr val="FFFFFF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