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7"/>
      <p:bold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9d2195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cf9d2195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9d2195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cf9d2195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9d21956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cf9d21956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9d21956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f9d21956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9d21956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cf9d21956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9d21956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f9d21956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9d21956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cf9d21956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9d21956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f9d21956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9d21956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f9d21956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9d21956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cf9d21956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9d21956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f9d21956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9d21956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f9d21956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9d21956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f9d21956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9d21956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cf9d21956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9d2195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cf9d2195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9d21956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f9d21956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9d2195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cf9d2195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9d21956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cf9d21956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9d2195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f9d2195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9d21956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f9d21956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48b159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1048b159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9d21956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cf9d21956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f9d21956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cf9d21956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9d21956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cf9d21956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f9d21956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cf9d21956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8b15934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048b15934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48b15934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1048b15934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8b15934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048b1593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8b1593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048b1593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9d2195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cf9d2195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b1593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048b1593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9d2195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f9d2195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059112" y="620712"/>
            <a:ext cx="5903912" cy="1109662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059112" y="1508125"/>
            <a:ext cx="5903912" cy="696912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71550" y="69215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900112" y="1557337"/>
            <a:ext cx="74168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71550" y="69215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112" y="1557337"/>
            <a:ext cx="74168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drive.google.com/file/d/1n1fvFAilyv2i9WCF_G5-mm3nKItxHlHK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261625" y="966925"/>
            <a:ext cx="48825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Application Programming Final Project: Casino Craps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1325"/>
            <a:ext cx="9144000" cy="5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7600"/>
            <a:ext cx="5031575" cy="2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1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1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Team Members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763712" y="1484312"/>
            <a:ext cx="6454775" cy="3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Team Leader: Carly Joe Almanza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Jaden Dickerson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Marcus Stokes</a:t>
            </a:r>
            <a:r>
              <a:rPr lang="en-US"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Tharun Karakkatt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Roberto Rodriguez-Delgado</a:t>
            </a:r>
            <a:r>
              <a:rPr lang="en-US"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1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2450"/>
            <a:ext cx="9144000" cy="5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0" y="1387600"/>
            <a:ext cx="9144000" cy="5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0" y="1430250"/>
            <a:ext cx="9106299" cy="54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1325"/>
            <a:ext cx="9144001" cy="53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7900"/>
            <a:ext cx="9144000" cy="53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Description/Pitch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Demo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Code Explanation</a:t>
            </a:r>
            <a:r>
              <a:rPr lang="en-US"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9625"/>
            <a:ext cx="9144000" cy="5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7625"/>
            <a:ext cx="5886449" cy="3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5" y="1463050"/>
            <a:ext cx="9144001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 sz="4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Description/Pitch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Demo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Code Explanation</a:t>
            </a:r>
            <a:r>
              <a:rPr lang="en-US"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How the game works:</a:t>
            </a:r>
            <a:r>
              <a:rPr lang="en-US"/>
              <a:t>  </a:t>
            </a:r>
            <a:r>
              <a:rPr lang="en-US" sz="2100"/>
              <a:t>The concept of playing craps is to roll a number with two dice and then roll that same number again before a seven is rolled. If a seven is rolled the player loses and has the option to bet again.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9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Pitch: </a:t>
            </a:r>
            <a:r>
              <a:rPr lang="en-US" sz="2100"/>
              <a:t>Our application of a casino game “craps”, is meant to simulate an actually tabletop game where users can have fun while also getting a chance to learn how to place bets/ gamble with no real life penalty. It's a great way to learn a new game and test your luck at the same time, what are the odds.</a:t>
            </a:r>
            <a:endParaRPr sz="21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Demo</a:t>
            </a:r>
            <a:endParaRPr/>
          </a:p>
        </p:txBody>
      </p:sp>
      <p:pic>
        <p:nvPicPr>
          <p:cNvPr id="49" name="Google Shape;49;p8" title="AppProg Crap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025" y="1650050"/>
            <a:ext cx="6581950" cy="4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4300"/>
            <a:ext cx="9144000" cy="5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61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Tahoma</vt:lpstr>
      <vt:lpstr>Arial</vt:lpstr>
      <vt:lpstr>Verdana</vt:lpstr>
      <vt:lpstr>template</vt:lpstr>
      <vt:lpstr>Application Programming Final Project: Casino Craps</vt:lpstr>
      <vt:lpstr>Team Members</vt:lpstr>
      <vt:lpstr>Overview</vt:lpstr>
      <vt:lpstr>Project Description</vt:lpstr>
      <vt:lpstr>Project Demo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Project Code Explanation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Final Project: Casino Craps</dc:title>
  <dc:creator>Cary Joe Almanza</dc:creator>
  <cp:lastModifiedBy>Cary Joe Almanza</cp:lastModifiedBy>
  <cp:revision>1</cp:revision>
  <dcterms:modified xsi:type="dcterms:W3CDTF">2021-11-29T22:08:47Z</dcterms:modified>
</cp:coreProperties>
</file>