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4"/>
  </p:notesMasterIdLst>
  <p:sldIdLst>
    <p:sldId id="1667032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6" autoAdjust="0"/>
    <p:restoredTop sz="94660"/>
  </p:normalViewPr>
  <p:slideViewPr>
    <p:cSldViewPr snapToGrid="0">
      <p:cViewPr>
        <p:scale>
          <a:sx n="88" d="100"/>
          <a:sy n="88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CB895-C329-4C25-9B83-A2360BD40AB3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C899B-B294-4DFB-9C55-AD5BD3936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3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82B8C-36C0-5E24-A067-080DE4A5B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21441E-5BA7-7761-90F2-591B2342B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E77B23-EF58-6973-D159-413F5F05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911B1-4966-AF3F-4582-102FA6C11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8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_161719">
            <a:extLst>
              <a:ext uri="{FF2B5EF4-FFF2-40B4-BE49-F238E27FC236}">
                <a16:creationId xmlns:a16="http://schemas.microsoft.com/office/drawing/2014/main" id="{83D1D87A-654E-3C10-D9D9-6C3A636977A2}"/>
              </a:ext>
            </a:extLst>
          </p:cNvPr>
          <p:cNvSpPr/>
          <p:nvPr userDrawn="1"/>
        </p:nvSpPr>
        <p:spPr>
          <a:xfrm>
            <a:off x="12080892" y="54158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"/>
              <a:cs typeface="+mn-cs"/>
            </a:endParaRPr>
          </a:p>
        </p:txBody>
      </p:sp>
      <p:sp>
        <p:nvSpPr>
          <p:cNvPr id="11" name="cloud_161719">
            <a:extLst>
              <a:ext uri="{FF2B5EF4-FFF2-40B4-BE49-F238E27FC236}">
                <a16:creationId xmlns:a16="http://schemas.microsoft.com/office/drawing/2014/main" id="{7887E01F-2A45-DD11-460C-71715E59F075}"/>
              </a:ext>
            </a:extLst>
          </p:cNvPr>
          <p:cNvSpPr/>
          <p:nvPr userDrawn="1"/>
        </p:nvSpPr>
        <p:spPr>
          <a:xfrm>
            <a:off x="12081450" y="170453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"/>
              <a:cs typeface="+mn-cs"/>
            </a:endParaRPr>
          </a:p>
        </p:txBody>
      </p:sp>
      <p:sp>
        <p:nvSpPr>
          <p:cNvPr id="12" name="cloud_161719">
            <a:extLst>
              <a:ext uri="{FF2B5EF4-FFF2-40B4-BE49-F238E27FC236}">
                <a16:creationId xmlns:a16="http://schemas.microsoft.com/office/drawing/2014/main" id="{AC2FA952-75BA-8A25-FD02-F66C8869D06B}"/>
              </a:ext>
            </a:extLst>
          </p:cNvPr>
          <p:cNvSpPr/>
          <p:nvPr userDrawn="1"/>
        </p:nvSpPr>
        <p:spPr>
          <a:xfrm>
            <a:off x="11963481" y="54158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"/>
              <a:cs typeface="+mn-cs"/>
            </a:endParaRPr>
          </a:p>
        </p:txBody>
      </p:sp>
      <p:sp>
        <p:nvSpPr>
          <p:cNvPr id="14" name="cloud_161719">
            <a:extLst>
              <a:ext uri="{FF2B5EF4-FFF2-40B4-BE49-F238E27FC236}">
                <a16:creationId xmlns:a16="http://schemas.microsoft.com/office/drawing/2014/main" id="{76030C91-E79C-245F-9F7D-05A1E21D425E}"/>
              </a:ext>
            </a:extLst>
          </p:cNvPr>
          <p:cNvSpPr/>
          <p:nvPr userDrawn="1"/>
        </p:nvSpPr>
        <p:spPr>
          <a:xfrm rot="16200000" flipH="1">
            <a:off x="49776" y="54158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"/>
              <a:cs typeface="+mn-cs"/>
            </a:endParaRPr>
          </a:p>
        </p:txBody>
      </p:sp>
      <p:sp>
        <p:nvSpPr>
          <p:cNvPr id="15" name="cloud_161719">
            <a:extLst>
              <a:ext uri="{FF2B5EF4-FFF2-40B4-BE49-F238E27FC236}">
                <a16:creationId xmlns:a16="http://schemas.microsoft.com/office/drawing/2014/main" id="{E4E9C5CF-39F4-4D0F-333A-96FF69A6395F}"/>
              </a:ext>
            </a:extLst>
          </p:cNvPr>
          <p:cNvSpPr/>
          <p:nvPr userDrawn="1"/>
        </p:nvSpPr>
        <p:spPr>
          <a:xfrm rot="16200000" flipH="1">
            <a:off x="49218" y="170453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"/>
              <a:cs typeface="+mn-cs"/>
            </a:endParaRPr>
          </a:p>
        </p:txBody>
      </p:sp>
      <p:sp>
        <p:nvSpPr>
          <p:cNvPr id="16" name="cloud_161719">
            <a:extLst>
              <a:ext uri="{FF2B5EF4-FFF2-40B4-BE49-F238E27FC236}">
                <a16:creationId xmlns:a16="http://schemas.microsoft.com/office/drawing/2014/main" id="{490C723E-C01D-AAF8-CE93-1BE737E56630}"/>
              </a:ext>
            </a:extLst>
          </p:cNvPr>
          <p:cNvSpPr/>
          <p:nvPr userDrawn="1"/>
        </p:nvSpPr>
        <p:spPr>
          <a:xfrm rot="16200000" flipH="1">
            <a:off x="167187" y="54158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6351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8120CB1-28FE-6EBA-DC7A-C5ABEF49B3FF}"/>
              </a:ext>
            </a:extLst>
          </p:cNvPr>
          <p:cNvSpPr/>
          <p:nvPr userDrawn="1"/>
        </p:nvSpPr>
        <p:spPr bwMode="auto">
          <a:xfrm>
            <a:off x="155575" y="1052683"/>
            <a:ext cx="11880850" cy="5610585"/>
          </a:xfrm>
          <a:custGeom>
            <a:avLst/>
            <a:gdLst>
              <a:gd name="connsiteX0" fmla="*/ 11752514 w 11880850"/>
              <a:gd name="connsiteY0" fmla="*/ 193999 h 5610585"/>
              <a:gd name="connsiteX1" fmla="*/ 11752514 w 11880850"/>
              <a:gd name="connsiteY1" fmla="*/ 258167 h 5610585"/>
              <a:gd name="connsiteX2" fmla="*/ 11816682 w 11880850"/>
              <a:gd name="connsiteY2" fmla="*/ 258167 h 5610585"/>
              <a:gd name="connsiteX3" fmla="*/ 11816682 w 11880850"/>
              <a:gd name="connsiteY3" fmla="*/ 193999 h 5610585"/>
              <a:gd name="connsiteX4" fmla="*/ 58387 w 11880850"/>
              <a:gd name="connsiteY4" fmla="*/ 193999 h 5610585"/>
              <a:gd name="connsiteX5" fmla="*/ 58387 w 11880850"/>
              <a:gd name="connsiteY5" fmla="*/ 258167 h 5610585"/>
              <a:gd name="connsiteX6" fmla="*/ 122555 w 11880850"/>
              <a:gd name="connsiteY6" fmla="*/ 258167 h 5610585"/>
              <a:gd name="connsiteX7" fmla="*/ 122555 w 11880850"/>
              <a:gd name="connsiteY7" fmla="*/ 193999 h 5610585"/>
              <a:gd name="connsiteX8" fmla="*/ 11752514 w 11880850"/>
              <a:gd name="connsiteY8" fmla="*/ 68642 h 5610585"/>
              <a:gd name="connsiteX9" fmla="*/ 11752514 w 11880850"/>
              <a:gd name="connsiteY9" fmla="*/ 132810 h 5610585"/>
              <a:gd name="connsiteX10" fmla="*/ 11816682 w 11880850"/>
              <a:gd name="connsiteY10" fmla="*/ 132810 h 5610585"/>
              <a:gd name="connsiteX11" fmla="*/ 11816682 w 11880850"/>
              <a:gd name="connsiteY11" fmla="*/ 68642 h 5610585"/>
              <a:gd name="connsiteX12" fmla="*/ 11624178 w 11880850"/>
              <a:gd name="connsiteY12" fmla="*/ 68642 h 5610585"/>
              <a:gd name="connsiteX13" fmla="*/ 11624178 w 11880850"/>
              <a:gd name="connsiteY13" fmla="*/ 132810 h 5610585"/>
              <a:gd name="connsiteX14" fmla="*/ 11688346 w 11880850"/>
              <a:gd name="connsiteY14" fmla="*/ 132810 h 5610585"/>
              <a:gd name="connsiteX15" fmla="*/ 11688346 w 11880850"/>
              <a:gd name="connsiteY15" fmla="*/ 68642 h 5610585"/>
              <a:gd name="connsiteX16" fmla="*/ 186723 w 11880850"/>
              <a:gd name="connsiteY16" fmla="*/ 68642 h 5610585"/>
              <a:gd name="connsiteX17" fmla="*/ 186723 w 11880850"/>
              <a:gd name="connsiteY17" fmla="*/ 132810 h 5610585"/>
              <a:gd name="connsiteX18" fmla="*/ 250891 w 11880850"/>
              <a:gd name="connsiteY18" fmla="*/ 132810 h 5610585"/>
              <a:gd name="connsiteX19" fmla="*/ 250891 w 11880850"/>
              <a:gd name="connsiteY19" fmla="*/ 68642 h 5610585"/>
              <a:gd name="connsiteX20" fmla="*/ 58387 w 11880850"/>
              <a:gd name="connsiteY20" fmla="*/ 68642 h 5610585"/>
              <a:gd name="connsiteX21" fmla="*/ 58387 w 11880850"/>
              <a:gd name="connsiteY21" fmla="*/ 132810 h 5610585"/>
              <a:gd name="connsiteX22" fmla="*/ 122555 w 11880850"/>
              <a:gd name="connsiteY22" fmla="*/ 132810 h 5610585"/>
              <a:gd name="connsiteX23" fmla="*/ 122555 w 11880850"/>
              <a:gd name="connsiteY23" fmla="*/ 68642 h 5610585"/>
              <a:gd name="connsiteX24" fmla="*/ 0 w 11880850"/>
              <a:gd name="connsiteY24" fmla="*/ 0 h 5610585"/>
              <a:gd name="connsiteX25" fmla="*/ 11880850 w 11880850"/>
              <a:gd name="connsiteY25" fmla="*/ 0 h 5610585"/>
              <a:gd name="connsiteX26" fmla="*/ 11880850 w 11880850"/>
              <a:gd name="connsiteY26" fmla="*/ 5610585 h 5610585"/>
              <a:gd name="connsiteX27" fmla="*/ 0 w 11880850"/>
              <a:gd name="connsiteY27" fmla="*/ 5610585 h 561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880850" h="5610585">
                <a:moveTo>
                  <a:pt x="11752514" y="193999"/>
                </a:moveTo>
                <a:lnTo>
                  <a:pt x="11752514" y="258167"/>
                </a:lnTo>
                <a:lnTo>
                  <a:pt x="11816682" y="258167"/>
                </a:lnTo>
                <a:lnTo>
                  <a:pt x="11816682" y="193999"/>
                </a:lnTo>
                <a:close/>
                <a:moveTo>
                  <a:pt x="58387" y="193999"/>
                </a:moveTo>
                <a:lnTo>
                  <a:pt x="58387" y="258167"/>
                </a:lnTo>
                <a:lnTo>
                  <a:pt x="122555" y="258167"/>
                </a:lnTo>
                <a:lnTo>
                  <a:pt x="122555" y="193999"/>
                </a:lnTo>
                <a:close/>
                <a:moveTo>
                  <a:pt x="11752514" y="68642"/>
                </a:moveTo>
                <a:lnTo>
                  <a:pt x="11752514" y="132810"/>
                </a:lnTo>
                <a:lnTo>
                  <a:pt x="11816682" y="132810"/>
                </a:lnTo>
                <a:lnTo>
                  <a:pt x="11816682" y="68642"/>
                </a:lnTo>
                <a:close/>
                <a:moveTo>
                  <a:pt x="11624178" y="68642"/>
                </a:moveTo>
                <a:lnTo>
                  <a:pt x="11624178" y="132810"/>
                </a:lnTo>
                <a:lnTo>
                  <a:pt x="11688346" y="132810"/>
                </a:lnTo>
                <a:lnTo>
                  <a:pt x="11688346" y="68642"/>
                </a:lnTo>
                <a:close/>
                <a:moveTo>
                  <a:pt x="186723" y="68642"/>
                </a:moveTo>
                <a:lnTo>
                  <a:pt x="186723" y="132810"/>
                </a:lnTo>
                <a:lnTo>
                  <a:pt x="250891" y="132810"/>
                </a:lnTo>
                <a:lnTo>
                  <a:pt x="250891" y="68642"/>
                </a:lnTo>
                <a:close/>
                <a:moveTo>
                  <a:pt x="58387" y="68642"/>
                </a:moveTo>
                <a:lnTo>
                  <a:pt x="58387" y="132810"/>
                </a:lnTo>
                <a:lnTo>
                  <a:pt x="122555" y="132810"/>
                </a:lnTo>
                <a:lnTo>
                  <a:pt x="122555" y="68642"/>
                </a:lnTo>
                <a:close/>
                <a:moveTo>
                  <a:pt x="0" y="0"/>
                </a:moveTo>
                <a:lnTo>
                  <a:pt x="11880850" y="0"/>
                </a:lnTo>
                <a:lnTo>
                  <a:pt x="11880850" y="5610585"/>
                </a:lnTo>
                <a:lnTo>
                  <a:pt x="0" y="5610585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tailEnd type="triangle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EA469C-D980-493C-A2CD-18A5BB2D7BF3}"/>
              </a:ext>
            </a:extLst>
          </p:cNvPr>
          <p:cNvSpPr txBox="1"/>
          <p:nvPr userDrawn="1"/>
        </p:nvSpPr>
        <p:spPr>
          <a:xfrm>
            <a:off x="155575" y="1"/>
            <a:ext cx="6157160" cy="87312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思源黑体 CN" panose="020B0500000000000000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CC07F6-12BF-BE11-37BC-EFB9376437A5}"/>
              </a:ext>
            </a:extLst>
          </p:cNvPr>
          <p:cNvSpPr/>
          <p:nvPr userDrawn="1"/>
        </p:nvSpPr>
        <p:spPr bwMode="auto">
          <a:xfrm rot="10800000">
            <a:off x="156000" y="1007722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76C0BCA-519E-8AFE-042B-680D4EDBC9AE}"/>
              </a:ext>
            </a:extLst>
          </p:cNvPr>
          <p:cNvSpPr/>
          <p:nvPr userDrawn="1"/>
        </p:nvSpPr>
        <p:spPr bwMode="auto">
          <a:xfrm rot="10800000">
            <a:off x="156425" y="6669088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cs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0FD96D7-24DF-20C1-82E7-8E8D7BAF7E6B}"/>
              </a:ext>
            </a:extLst>
          </p:cNvPr>
          <p:cNvGrpSpPr/>
          <p:nvPr userDrawn="1"/>
        </p:nvGrpSpPr>
        <p:grpSpPr>
          <a:xfrm>
            <a:off x="10724991" y="95648"/>
            <a:ext cx="1467009" cy="754466"/>
            <a:chOff x="10672588" y="54158"/>
            <a:chExt cx="1467009" cy="754466"/>
          </a:xfrm>
        </p:grpSpPr>
        <p:sp>
          <p:nvSpPr>
            <p:cNvPr id="48" name="cloud_161719">
              <a:extLst>
                <a:ext uri="{FF2B5EF4-FFF2-40B4-BE49-F238E27FC236}">
                  <a16:creationId xmlns:a16="http://schemas.microsoft.com/office/drawing/2014/main" id="{C77C866C-5D49-A2CD-7473-73C2B3C23B0B}"/>
                </a:ext>
              </a:extLst>
            </p:cNvPr>
            <p:cNvSpPr/>
            <p:nvPr userDrawn="1"/>
          </p:nvSpPr>
          <p:spPr>
            <a:xfrm>
              <a:off x="10964007" y="175443"/>
              <a:ext cx="884170" cy="481642"/>
            </a:xfrm>
            <a:custGeom>
              <a:avLst/>
              <a:gdLst>
                <a:gd name="T0" fmla="*/ 5748 w 6533"/>
                <a:gd name="T1" fmla="*/ 1852 h 4267"/>
                <a:gd name="T2" fmla="*/ 5412 w 6533"/>
                <a:gd name="T3" fmla="*/ 960 h 4267"/>
                <a:gd name="T4" fmla="*/ 4385 w 6533"/>
                <a:gd name="T5" fmla="*/ 642 h 4267"/>
                <a:gd name="T6" fmla="*/ 3023 w 6533"/>
                <a:gd name="T7" fmla="*/ 0 h 4267"/>
                <a:gd name="T8" fmla="*/ 1260 w 6533"/>
                <a:gd name="T9" fmla="*/ 1763 h 4267"/>
                <a:gd name="T10" fmla="*/ 0 w 6533"/>
                <a:gd name="T11" fmla="*/ 3012 h 4267"/>
                <a:gd name="T12" fmla="*/ 1255 w 6533"/>
                <a:gd name="T13" fmla="*/ 4267 h 4267"/>
                <a:gd name="T14" fmla="*/ 5279 w 6533"/>
                <a:gd name="T15" fmla="*/ 4267 h 4267"/>
                <a:gd name="T16" fmla="*/ 6533 w 6533"/>
                <a:gd name="T17" fmla="*/ 3012 h 4267"/>
                <a:gd name="T18" fmla="*/ 5748 w 6533"/>
                <a:gd name="T19" fmla="*/ 1852 h 4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33" h="4267">
                  <a:moveTo>
                    <a:pt x="5748" y="1852"/>
                  </a:moveTo>
                  <a:cubicBezTo>
                    <a:pt x="5769" y="1532"/>
                    <a:pt x="5657" y="1204"/>
                    <a:pt x="5412" y="960"/>
                  </a:cubicBezTo>
                  <a:cubicBezTo>
                    <a:pt x="5133" y="682"/>
                    <a:pt x="4745" y="575"/>
                    <a:pt x="4385" y="642"/>
                  </a:cubicBezTo>
                  <a:cubicBezTo>
                    <a:pt x="4064" y="248"/>
                    <a:pt x="3572" y="0"/>
                    <a:pt x="3023" y="0"/>
                  </a:cubicBezTo>
                  <a:cubicBezTo>
                    <a:pt x="2048" y="0"/>
                    <a:pt x="1260" y="788"/>
                    <a:pt x="1260" y="1763"/>
                  </a:cubicBezTo>
                  <a:cubicBezTo>
                    <a:pt x="560" y="1758"/>
                    <a:pt x="0" y="2323"/>
                    <a:pt x="0" y="3012"/>
                  </a:cubicBezTo>
                  <a:cubicBezTo>
                    <a:pt x="0" y="3707"/>
                    <a:pt x="560" y="4267"/>
                    <a:pt x="1255" y="4267"/>
                  </a:cubicBezTo>
                  <a:lnTo>
                    <a:pt x="5279" y="4267"/>
                  </a:lnTo>
                  <a:cubicBezTo>
                    <a:pt x="5973" y="4267"/>
                    <a:pt x="6533" y="3707"/>
                    <a:pt x="6533" y="3012"/>
                  </a:cubicBezTo>
                  <a:cubicBezTo>
                    <a:pt x="6533" y="2484"/>
                    <a:pt x="6208" y="2035"/>
                    <a:pt x="5748" y="185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49" name="cloud_161719">
              <a:extLst>
                <a:ext uri="{FF2B5EF4-FFF2-40B4-BE49-F238E27FC236}">
                  <a16:creationId xmlns:a16="http://schemas.microsoft.com/office/drawing/2014/main" id="{EB9D320C-9A4E-14DA-BA3C-730854CD1107}"/>
                </a:ext>
              </a:extLst>
            </p:cNvPr>
            <p:cNvSpPr/>
            <p:nvPr userDrawn="1"/>
          </p:nvSpPr>
          <p:spPr>
            <a:xfrm>
              <a:off x="12080892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50" name="cloud_161719">
              <a:extLst>
                <a:ext uri="{FF2B5EF4-FFF2-40B4-BE49-F238E27FC236}">
                  <a16:creationId xmlns:a16="http://schemas.microsoft.com/office/drawing/2014/main" id="{BD525D73-300E-488B-F842-CEAA8907D2C5}"/>
                </a:ext>
              </a:extLst>
            </p:cNvPr>
            <p:cNvSpPr/>
            <p:nvPr userDrawn="1"/>
          </p:nvSpPr>
          <p:spPr>
            <a:xfrm>
              <a:off x="12081450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51" name="cloud_161719">
              <a:extLst>
                <a:ext uri="{FF2B5EF4-FFF2-40B4-BE49-F238E27FC236}">
                  <a16:creationId xmlns:a16="http://schemas.microsoft.com/office/drawing/2014/main" id="{873165B1-EB61-1DF3-AFC8-789966527F47}"/>
                </a:ext>
              </a:extLst>
            </p:cNvPr>
            <p:cNvSpPr/>
            <p:nvPr userDrawn="1"/>
          </p:nvSpPr>
          <p:spPr>
            <a:xfrm>
              <a:off x="11963481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52" name="cloud_161719">
              <a:extLst>
                <a:ext uri="{FF2B5EF4-FFF2-40B4-BE49-F238E27FC236}">
                  <a16:creationId xmlns:a16="http://schemas.microsoft.com/office/drawing/2014/main" id="{0D71E7EE-25C6-1726-CD84-83D96B1CFEEB}"/>
                </a:ext>
              </a:extLst>
            </p:cNvPr>
            <p:cNvSpPr/>
            <p:nvPr userDrawn="1"/>
          </p:nvSpPr>
          <p:spPr>
            <a:xfrm>
              <a:off x="12080613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53" name="cloud_161719">
              <a:extLst>
                <a:ext uri="{FF2B5EF4-FFF2-40B4-BE49-F238E27FC236}">
                  <a16:creationId xmlns:a16="http://schemas.microsoft.com/office/drawing/2014/main" id="{3A4EF497-4C30-97E1-6D5B-6C0246051072}"/>
                </a:ext>
              </a:extLst>
            </p:cNvPr>
            <p:cNvSpPr/>
            <p:nvPr userDrawn="1"/>
          </p:nvSpPr>
          <p:spPr>
            <a:xfrm>
              <a:off x="11964318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54" name="cloud_161719">
              <a:extLst>
                <a:ext uri="{FF2B5EF4-FFF2-40B4-BE49-F238E27FC236}">
                  <a16:creationId xmlns:a16="http://schemas.microsoft.com/office/drawing/2014/main" id="{4F49E157-F1EB-E998-DB27-F34B1B11FE72}"/>
                </a:ext>
              </a:extLst>
            </p:cNvPr>
            <p:cNvSpPr/>
            <p:nvPr userDrawn="1"/>
          </p:nvSpPr>
          <p:spPr>
            <a:xfrm>
              <a:off x="12080613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55" name="cloud_161719">
              <a:extLst>
                <a:ext uri="{FF2B5EF4-FFF2-40B4-BE49-F238E27FC236}">
                  <a16:creationId xmlns:a16="http://schemas.microsoft.com/office/drawing/2014/main" id="{A57C428D-FE26-EE38-D3CA-42A49BF444EF}"/>
                </a:ext>
              </a:extLst>
            </p:cNvPr>
            <p:cNvSpPr/>
            <p:nvPr userDrawn="1"/>
          </p:nvSpPr>
          <p:spPr>
            <a:xfrm rot="16200000" flipH="1">
              <a:off x="10673146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56" name="cloud_161719">
              <a:extLst>
                <a:ext uri="{FF2B5EF4-FFF2-40B4-BE49-F238E27FC236}">
                  <a16:creationId xmlns:a16="http://schemas.microsoft.com/office/drawing/2014/main" id="{A438F95A-F357-8672-2A35-309317A7E772}"/>
                </a:ext>
              </a:extLst>
            </p:cNvPr>
            <p:cNvSpPr/>
            <p:nvPr userDrawn="1"/>
          </p:nvSpPr>
          <p:spPr>
            <a:xfrm rot="16200000" flipH="1">
              <a:off x="10672588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57" name="cloud_161719">
              <a:extLst>
                <a:ext uri="{FF2B5EF4-FFF2-40B4-BE49-F238E27FC236}">
                  <a16:creationId xmlns:a16="http://schemas.microsoft.com/office/drawing/2014/main" id="{680847BD-36A8-9DB1-40F0-0E88632529BC}"/>
                </a:ext>
              </a:extLst>
            </p:cNvPr>
            <p:cNvSpPr/>
            <p:nvPr userDrawn="1"/>
          </p:nvSpPr>
          <p:spPr>
            <a:xfrm rot="16200000" flipH="1">
              <a:off x="10790557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58" name="cloud_161719">
              <a:extLst>
                <a:ext uri="{FF2B5EF4-FFF2-40B4-BE49-F238E27FC236}">
                  <a16:creationId xmlns:a16="http://schemas.microsoft.com/office/drawing/2014/main" id="{F28018AE-3283-1189-9FB5-ED996CE5EC04}"/>
                </a:ext>
              </a:extLst>
            </p:cNvPr>
            <p:cNvSpPr/>
            <p:nvPr userDrawn="1"/>
          </p:nvSpPr>
          <p:spPr>
            <a:xfrm rot="16200000" flipH="1">
              <a:off x="10673425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59" name="cloud_161719">
              <a:extLst>
                <a:ext uri="{FF2B5EF4-FFF2-40B4-BE49-F238E27FC236}">
                  <a16:creationId xmlns:a16="http://schemas.microsoft.com/office/drawing/2014/main" id="{60D9CD16-C193-0833-28E8-058DB405A24C}"/>
                </a:ext>
              </a:extLst>
            </p:cNvPr>
            <p:cNvSpPr/>
            <p:nvPr userDrawn="1"/>
          </p:nvSpPr>
          <p:spPr>
            <a:xfrm rot="16200000" flipH="1">
              <a:off x="10789720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60" name="cloud_161719">
              <a:extLst>
                <a:ext uri="{FF2B5EF4-FFF2-40B4-BE49-F238E27FC236}">
                  <a16:creationId xmlns:a16="http://schemas.microsoft.com/office/drawing/2014/main" id="{4A12A80F-AFEB-9BD7-3AB5-629C750DAAFA}"/>
                </a:ext>
              </a:extLst>
            </p:cNvPr>
            <p:cNvSpPr/>
            <p:nvPr userDrawn="1"/>
          </p:nvSpPr>
          <p:spPr>
            <a:xfrm rot="16200000" flipH="1">
              <a:off x="10673425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E7412A6-93E5-49F8-BFB0-50C0A4999E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648FD2-4793-4AF4-B739-78DF2622CE6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zh-CN" dirty="0">
                <a:solidFill>
                  <a:prstClr val="black"/>
                </a:solidFill>
              </a:rPr>
              <a:t>/25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思源黑体 C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3374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EEA469C-D980-493C-A2CD-18A5BB2D7BF3}"/>
              </a:ext>
            </a:extLst>
          </p:cNvPr>
          <p:cNvSpPr txBox="1"/>
          <p:nvPr userDrawn="1"/>
        </p:nvSpPr>
        <p:spPr>
          <a:xfrm>
            <a:off x="155575" y="1"/>
            <a:ext cx="6157160" cy="87312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F3BCDC-1760-5758-940A-84B454FDFDEB}"/>
              </a:ext>
            </a:extLst>
          </p:cNvPr>
          <p:cNvSpPr/>
          <p:nvPr userDrawn="1"/>
        </p:nvSpPr>
        <p:spPr bwMode="auto">
          <a:xfrm rot="10800000">
            <a:off x="156000" y="1007722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cs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3BFBA47-AFE9-BBBB-9E4B-2881BCA48C2E}"/>
              </a:ext>
            </a:extLst>
          </p:cNvPr>
          <p:cNvSpPr/>
          <p:nvPr userDrawn="1"/>
        </p:nvSpPr>
        <p:spPr bwMode="auto">
          <a:xfrm>
            <a:off x="155575" y="1052683"/>
            <a:ext cx="11880850" cy="5610585"/>
          </a:xfrm>
          <a:custGeom>
            <a:avLst/>
            <a:gdLst>
              <a:gd name="connsiteX0" fmla="*/ 11752514 w 11880850"/>
              <a:gd name="connsiteY0" fmla="*/ 193999 h 5610585"/>
              <a:gd name="connsiteX1" fmla="*/ 11752514 w 11880850"/>
              <a:gd name="connsiteY1" fmla="*/ 258167 h 5610585"/>
              <a:gd name="connsiteX2" fmla="*/ 11816682 w 11880850"/>
              <a:gd name="connsiteY2" fmla="*/ 258167 h 5610585"/>
              <a:gd name="connsiteX3" fmla="*/ 11816682 w 11880850"/>
              <a:gd name="connsiteY3" fmla="*/ 193999 h 5610585"/>
              <a:gd name="connsiteX4" fmla="*/ 58387 w 11880850"/>
              <a:gd name="connsiteY4" fmla="*/ 193999 h 5610585"/>
              <a:gd name="connsiteX5" fmla="*/ 58387 w 11880850"/>
              <a:gd name="connsiteY5" fmla="*/ 258167 h 5610585"/>
              <a:gd name="connsiteX6" fmla="*/ 122555 w 11880850"/>
              <a:gd name="connsiteY6" fmla="*/ 258167 h 5610585"/>
              <a:gd name="connsiteX7" fmla="*/ 122555 w 11880850"/>
              <a:gd name="connsiteY7" fmla="*/ 193999 h 5610585"/>
              <a:gd name="connsiteX8" fmla="*/ 11752514 w 11880850"/>
              <a:gd name="connsiteY8" fmla="*/ 68642 h 5610585"/>
              <a:gd name="connsiteX9" fmla="*/ 11752514 w 11880850"/>
              <a:gd name="connsiteY9" fmla="*/ 132810 h 5610585"/>
              <a:gd name="connsiteX10" fmla="*/ 11816682 w 11880850"/>
              <a:gd name="connsiteY10" fmla="*/ 132810 h 5610585"/>
              <a:gd name="connsiteX11" fmla="*/ 11816682 w 11880850"/>
              <a:gd name="connsiteY11" fmla="*/ 68642 h 5610585"/>
              <a:gd name="connsiteX12" fmla="*/ 11624178 w 11880850"/>
              <a:gd name="connsiteY12" fmla="*/ 68642 h 5610585"/>
              <a:gd name="connsiteX13" fmla="*/ 11624178 w 11880850"/>
              <a:gd name="connsiteY13" fmla="*/ 132810 h 5610585"/>
              <a:gd name="connsiteX14" fmla="*/ 11688346 w 11880850"/>
              <a:gd name="connsiteY14" fmla="*/ 132810 h 5610585"/>
              <a:gd name="connsiteX15" fmla="*/ 11688346 w 11880850"/>
              <a:gd name="connsiteY15" fmla="*/ 68642 h 5610585"/>
              <a:gd name="connsiteX16" fmla="*/ 186723 w 11880850"/>
              <a:gd name="connsiteY16" fmla="*/ 68642 h 5610585"/>
              <a:gd name="connsiteX17" fmla="*/ 186723 w 11880850"/>
              <a:gd name="connsiteY17" fmla="*/ 132810 h 5610585"/>
              <a:gd name="connsiteX18" fmla="*/ 250891 w 11880850"/>
              <a:gd name="connsiteY18" fmla="*/ 132810 h 5610585"/>
              <a:gd name="connsiteX19" fmla="*/ 250891 w 11880850"/>
              <a:gd name="connsiteY19" fmla="*/ 68642 h 5610585"/>
              <a:gd name="connsiteX20" fmla="*/ 58387 w 11880850"/>
              <a:gd name="connsiteY20" fmla="*/ 68642 h 5610585"/>
              <a:gd name="connsiteX21" fmla="*/ 58387 w 11880850"/>
              <a:gd name="connsiteY21" fmla="*/ 132810 h 5610585"/>
              <a:gd name="connsiteX22" fmla="*/ 122555 w 11880850"/>
              <a:gd name="connsiteY22" fmla="*/ 132810 h 5610585"/>
              <a:gd name="connsiteX23" fmla="*/ 122555 w 11880850"/>
              <a:gd name="connsiteY23" fmla="*/ 68642 h 5610585"/>
              <a:gd name="connsiteX24" fmla="*/ 0 w 11880850"/>
              <a:gd name="connsiteY24" fmla="*/ 0 h 5610585"/>
              <a:gd name="connsiteX25" fmla="*/ 11880850 w 11880850"/>
              <a:gd name="connsiteY25" fmla="*/ 0 h 5610585"/>
              <a:gd name="connsiteX26" fmla="*/ 11880850 w 11880850"/>
              <a:gd name="connsiteY26" fmla="*/ 5610585 h 5610585"/>
              <a:gd name="connsiteX27" fmla="*/ 0 w 11880850"/>
              <a:gd name="connsiteY27" fmla="*/ 5610585 h 561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880850" h="5610585">
                <a:moveTo>
                  <a:pt x="11752514" y="193999"/>
                </a:moveTo>
                <a:lnTo>
                  <a:pt x="11752514" y="258167"/>
                </a:lnTo>
                <a:lnTo>
                  <a:pt x="11816682" y="258167"/>
                </a:lnTo>
                <a:lnTo>
                  <a:pt x="11816682" y="193999"/>
                </a:lnTo>
                <a:close/>
                <a:moveTo>
                  <a:pt x="58387" y="193999"/>
                </a:moveTo>
                <a:lnTo>
                  <a:pt x="58387" y="258167"/>
                </a:lnTo>
                <a:lnTo>
                  <a:pt x="122555" y="258167"/>
                </a:lnTo>
                <a:lnTo>
                  <a:pt x="122555" y="193999"/>
                </a:lnTo>
                <a:close/>
                <a:moveTo>
                  <a:pt x="11752514" y="68642"/>
                </a:moveTo>
                <a:lnTo>
                  <a:pt x="11752514" y="132810"/>
                </a:lnTo>
                <a:lnTo>
                  <a:pt x="11816682" y="132810"/>
                </a:lnTo>
                <a:lnTo>
                  <a:pt x="11816682" y="68642"/>
                </a:lnTo>
                <a:close/>
                <a:moveTo>
                  <a:pt x="11624178" y="68642"/>
                </a:moveTo>
                <a:lnTo>
                  <a:pt x="11624178" y="132810"/>
                </a:lnTo>
                <a:lnTo>
                  <a:pt x="11688346" y="132810"/>
                </a:lnTo>
                <a:lnTo>
                  <a:pt x="11688346" y="68642"/>
                </a:lnTo>
                <a:close/>
                <a:moveTo>
                  <a:pt x="186723" y="68642"/>
                </a:moveTo>
                <a:lnTo>
                  <a:pt x="186723" y="132810"/>
                </a:lnTo>
                <a:lnTo>
                  <a:pt x="250891" y="132810"/>
                </a:lnTo>
                <a:lnTo>
                  <a:pt x="250891" y="68642"/>
                </a:lnTo>
                <a:close/>
                <a:moveTo>
                  <a:pt x="58387" y="68642"/>
                </a:moveTo>
                <a:lnTo>
                  <a:pt x="58387" y="132810"/>
                </a:lnTo>
                <a:lnTo>
                  <a:pt x="122555" y="132810"/>
                </a:lnTo>
                <a:lnTo>
                  <a:pt x="122555" y="68642"/>
                </a:lnTo>
                <a:close/>
                <a:moveTo>
                  <a:pt x="0" y="0"/>
                </a:moveTo>
                <a:lnTo>
                  <a:pt x="11880850" y="0"/>
                </a:lnTo>
                <a:lnTo>
                  <a:pt x="11880850" y="5610585"/>
                </a:lnTo>
                <a:lnTo>
                  <a:pt x="0" y="5610585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tailEnd type="triangle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4BC905-42FC-105A-CEC2-D602959A5BAF}"/>
              </a:ext>
            </a:extLst>
          </p:cNvPr>
          <p:cNvSpPr/>
          <p:nvPr userDrawn="1"/>
        </p:nvSpPr>
        <p:spPr bwMode="auto">
          <a:xfrm rot="10800000">
            <a:off x="156425" y="6669088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1AC98A0-FCE2-E896-2D5E-287BAAEB484B}"/>
              </a:ext>
            </a:extLst>
          </p:cNvPr>
          <p:cNvGrpSpPr/>
          <p:nvPr userDrawn="1"/>
        </p:nvGrpSpPr>
        <p:grpSpPr>
          <a:xfrm>
            <a:off x="10672588" y="54158"/>
            <a:ext cx="1467009" cy="754466"/>
            <a:chOff x="10672588" y="54158"/>
            <a:chExt cx="1467009" cy="754466"/>
          </a:xfrm>
        </p:grpSpPr>
        <p:sp>
          <p:nvSpPr>
            <p:cNvPr id="28" name="cloud_161719">
              <a:extLst>
                <a:ext uri="{FF2B5EF4-FFF2-40B4-BE49-F238E27FC236}">
                  <a16:creationId xmlns:a16="http://schemas.microsoft.com/office/drawing/2014/main" id="{BB958E1B-89B1-7607-6E65-F6CB49E59250}"/>
                </a:ext>
              </a:extLst>
            </p:cNvPr>
            <p:cNvSpPr/>
            <p:nvPr userDrawn="1"/>
          </p:nvSpPr>
          <p:spPr>
            <a:xfrm>
              <a:off x="10964007" y="175443"/>
              <a:ext cx="884170" cy="481642"/>
            </a:xfrm>
            <a:custGeom>
              <a:avLst/>
              <a:gdLst>
                <a:gd name="T0" fmla="*/ 5748 w 6533"/>
                <a:gd name="T1" fmla="*/ 1852 h 4267"/>
                <a:gd name="T2" fmla="*/ 5412 w 6533"/>
                <a:gd name="T3" fmla="*/ 960 h 4267"/>
                <a:gd name="T4" fmla="*/ 4385 w 6533"/>
                <a:gd name="T5" fmla="*/ 642 h 4267"/>
                <a:gd name="T6" fmla="*/ 3023 w 6533"/>
                <a:gd name="T7" fmla="*/ 0 h 4267"/>
                <a:gd name="T8" fmla="*/ 1260 w 6533"/>
                <a:gd name="T9" fmla="*/ 1763 h 4267"/>
                <a:gd name="T10" fmla="*/ 0 w 6533"/>
                <a:gd name="T11" fmla="*/ 3012 h 4267"/>
                <a:gd name="T12" fmla="*/ 1255 w 6533"/>
                <a:gd name="T13" fmla="*/ 4267 h 4267"/>
                <a:gd name="T14" fmla="*/ 5279 w 6533"/>
                <a:gd name="T15" fmla="*/ 4267 h 4267"/>
                <a:gd name="T16" fmla="*/ 6533 w 6533"/>
                <a:gd name="T17" fmla="*/ 3012 h 4267"/>
                <a:gd name="T18" fmla="*/ 5748 w 6533"/>
                <a:gd name="T19" fmla="*/ 1852 h 4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33" h="4267">
                  <a:moveTo>
                    <a:pt x="5748" y="1852"/>
                  </a:moveTo>
                  <a:cubicBezTo>
                    <a:pt x="5769" y="1532"/>
                    <a:pt x="5657" y="1204"/>
                    <a:pt x="5412" y="960"/>
                  </a:cubicBezTo>
                  <a:cubicBezTo>
                    <a:pt x="5133" y="682"/>
                    <a:pt x="4745" y="575"/>
                    <a:pt x="4385" y="642"/>
                  </a:cubicBezTo>
                  <a:cubicBezTo>
                    <a:pt x="4064" y="248"/>
                    <a:pt x="3572" y="0"/>
                    <a:pt x="3023" y="0"/>
                  </a:cubicBezTo>
                  <a:cubicBezTo>
                    <a:pt x="2048" y="0"/>
                    <a:pt x="1260" y="788"/>
                    <a:pt x="1260" y="1763"/>
                  </a:cubicBezTo>
                  <a:cubicBezTo>
                    <a:pt x="560" y="1758"/>
                    <a:pt x="0" y="2323"/>
                    <a:pt x="0" y="3012"/>
                  </a:cubicBezTo>
                  <a:cubicBezTo>
                    <a:pt x="0" y="3707"/>
                    <a:pt x="560" y="4267"/>
                    <a:pt x="1255" y="4267"/>
                  </a:cubicBezTo>
                  <a:lnTo>
                    <a:pt x="5279" y="4267"/>
                  </a:lnTo>
                  <a:cubicBezTo>
                    <a:pt x="5973" y="4267"/>
                    <a:pt x="6533" y="3707"/>
                    <a:pt x="6533" y="3012"/>
                  </a:cubicBezTo>
                  <a:cubicBezTo>
                    <a:pt x="6533" y="2484"/>
                    <a:pt x="6208" y="2035"/>
                    <a:pt x="5748" y="185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29" name="cloud_161719">
              <a:extLst>
                <a:ext uri="{FF2B5EF4-FFF2-40B4-BE49-F238E27FC236}">
                  <a16:creationId xmlns:a16="http://schemas.microsoft.com/office/drawing/2014/main" id="{F959D648-7A39-117F-3461-E169422C654F}"/>
                </a:ext>
              </a:extLst>
            </p:cNvPr>
            <p:cNvSpPr/>
            <p:nvPr userDrawn="1"/>
          </p:nvSpPr>
          <p:spPr>
            <a:xfrm>
              <a:off x="12080892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0" name="cloud_161719">
              <a:extLst>
                <a:ext uri="{FF2B5EF4-FFF2-40B4-BE49-F238E27FC236}">
                  <a16:creationId xmlns:a16="http://schemas.microsoft.com/office/drawing/2014/main" id="{253E43AD-2C2F-22A6-85A0-5019C6C823D3}"/>
                </a:ext>
              </a:extLst>
            </p:cNvPr>
            <p:cNvSpPr/>
            <p:nvPr userDrawn="1"/>
          </p:nvSpPr>
          <p:spPr>
            <a:xfrm>
              <a:off x="12081450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1" name="cloud_161719">
              <a:extLst>
                <a:ext uri="{FF2B5EF4-FFF2-40B4-BE49-F238E27FC236}">
                  <a16:creationId xmlns:a16="http://schemas.microsoft.com/office/drawing/2014/main" id="{38B2D45D-25D3-99BB-11F5-1EFD23E82207}"/>
                </a:ext>
              </a:extLst>
            </p:cNvPr>
            <p:cNvSpPr/>
            <p:nvPr userDrawn="1"/>
          </p:nvSpPr>
          <p:spPr>
            <a:xfrm>
              <a:off x="11963481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2" name="cloud_161719">
              <a:extLst>
                <a:ext uri="{FF2B5EF4-FFF2-40B4-BE49-F238E27FC236}">
                  <a16:creationId xmlns:a16="http://schemas.microsoft.com/office/drawing/2014/main" id="{8230E894-3C2C-5551-00F4-3C2A79110AB6}"/>
                </a:ext>
              </a:extLst>
            </p:cNvPr>
            <p:cNvSpPr/>
            <p:nvPr userDrawn="1"/>
          </p:nvSpPr>
          <p:spPr>
            <a:xfrm>
              <a:off x="12080613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3" name="cloud_161719">
              <a:extLst>
                <a:ext uri="{FF2B5EF4-FFF2-40B4-BE49-F238E27FC236}">
                  <a16:creationId xmlns:a16="http://schemas.microsoft.com/office/drawing/2014/main" id="{DB3238D3-D393-5D58-AE57-C539CECAD2BA}"/>
                </a:ext>
              </a:extLst>
            </p:cNvPr>
            <p:cNvSpPr/>
            <p:nvPr userDrawn="1"/>
          </p:nvSpPr>
          <p:spPr>
            <a:xfrm>
              <a:off x="11964318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4" name="cloud_161719">
              <a:extLst>
                <a:ext uri="{FF2B5EF4-FFF2-40B4-BE49-F238E27FC236}">
                  <a16:creationId xmlns:a16="http://schemas.microsoft.com/office/drawing/2014/main" id="{72ACDB65-4E94-FBEE-50AB-3CAB416ABDC1}"/>
                </a:ext>
              </a:extLst>
            </p:cNvPr>
            <p:cNvSpPr/>
            <p:nvPr userDrawn="1"/>
          </p:nvSpPr>
          <p:spPr>
            <a:xfrm>
              <a:off x="12080613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5" name="cloud_161719">
              <a:extLst>
                <a:ext uri="{FF2B5EF4-FFF2-40B4-BE49-F238E27FC236}">
                  <a16:creationId xmlns:a16="http://schemas.microsoft.com/office/drawing/2014/main" id="{44D4D4B0-D73A-1FE8-2F44-72968477FD90}"/>
                </a:ext>
              </a:extLst>
            </p:cNvPr>
            <p:cNvSpPr/>
            <p:nvPr userDrawn="1"/>
          </p:nvSpPr>
          <p:spPr>
            <a:xfrm rot="16200000" flipH="1">
              <a:off x="10673146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6" name="cloud_161719">
              <a:extLst>
                <a:ext uri="{FF2B5EF4-FFF2-40B4-BE49-F238E27FC236}">
                  <a16:creationId xmlns:a16="http://schemas.microsoft.com/office/drawing/2014/main" id="{2ABBA46C-1982-B1CC-4171-2A0F345C4394}"/>
                </a:ext>
              </a:extLst>
            </p:cNvPr>
            <p:cNvSpPr/>
            <p:nvPr userDrawn="1"/>
          </p:nvSpPr>
          <p:spPr>
            <a:xfrm rot="16200000" flipH="1">
              <a:off x="10672588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7" name="cloud_161719">
              <a:extLst>
                <a:ext uri="{FF2B5EF4-FFF2-40B4-BE49-F238E27FC236}">
                  <a16:creationId xmlns:a16="http://schemas.microsoft.com/office/drawing/2014/main" id="{FB6797DA-CBEC-5043-F0D7-324B9BDE5276}"/>
                </a:ext>
              </a:extLst>
            </p:cNvPr>
            <p:cNvSpPr/>
            <p:nvPr userDrawn="1"/>
          </p:nvSpPr>
          <p:spPr>
            <a:xfrm rot="16200000" flipH="1">
              <a:off x="10790557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8" name="cloud_161719">
              <a:extLst>
                <a:ext uri="{FF2B5EF4-FFF2-40B4-BE49-F238E27FC236}">
                  <a16:creationId xmlns:a16="http://schemas.microsoft.com/office/drawing/2014/main" id="{02FC90F3-69B4-D9FB-6F9C-A30E47BD347F}"/>
                </a:ext>
              </a:extLst>
            </p:cNvPr>
            <p:cNvSpPr/>
            <p:nvPr userDrawn="1"/>
          </p:nvSpPr>
          <p:spPr>
            <a:xfrm rot="16200000" flipH="1">
              <a:off x="10673425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9" name="cloud_161719">
              <a:extLst>
                <a:ext uri="{FF2B5EF4-FFF2-40B4-BE49-F238E27FC236}">
                  <a16:creationId xmlns:a16="http://schemas.microsoft.com/office/drawing/2014/main" id="{4B382D81-83AF-5C66-94A2-3C9D6DBC25F0}"/>
                </a:ext>
              </a:extLst>
            </p:cNvPr>
            <p:cNvSpPr/>
            <p:nvPr userDrawn="1"/>
          </p:nvSpPr>
          <p:spPr>
            <a:xfrm rot="16200000" flipH="1">
              <a:off x="10789720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40" name="cloud_161719">
              <a:extLst>
                <a:ext uri="{FF2B5EF4-FFF2-40B4-BE49-F238E27FC236}">
                  <a16:creationId xmlns:a16="http://schemas.microsoft.com/office/drawing/2014/main" id="{523002F9-0125-61E1-F260-60C8BDCCE64F}"/>
                </a:ext>
              </a:extLst>
            </p:cNvPr>
            <p:cNvSpPr/>
            <p:nvPr userDrawn="1"/>
          </p:nvSpPr>
          <p:spPr>
            <a:xfrm rot="16200000" flipH="1">
              <a:off x="10673425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006298-786C-40C6-8F51-0A6350C0D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648FD2-4793-4AF4-B739-78DF2622CE62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思源黑体 CN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思源黑体 CN"/>
                <a:cs typeface="+mn-cs"/>
              </a:rPr>
              <a:t>/20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思源黑体 C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1854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3BCDC-1760-5758-940A-84B454FDFDEB}"/>
              </a:ext>
            </a:extLst>
          </p:cNvPr>
          <p:cNvSpPr/>
          <p:nvPr userDrawn="1"/>
        </p:nvSpPr>
        <p:spPr bwMode="auto">
          <a:xfrm rot="10800000">
            <a:off x="156000" y="1007722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cs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BF7D841-5D41-B3F2-565E-13954478508F}"/>
              </a:ext>
            </a:extLst>
          </p:cNvPr>
          <p:cNvSpPr/>
          <p:nvPr userDrawn="1"/>
        </p:nvSpPr>
        <p:spPr bwMode="auto">
          <a:xfrm>
            <a:off x="155575" y="1052683"/>
            <a:ext cx="11880850" cy="5610585"/>
          </a:xfrm>
          <a:custGeom>
            <a:avLst/>
            <a:gdLst>
              <a:gd name="connsiteX0" fmla="*/ 11752514 w 11880850"/>
              <a:gd name="connsiteY0" fmla="*/ 193999 h 5610585"/>
              <a:gd name="connsiteX1" fmla="*/ 11752514 w 11880850"/>
              <a:gd name="connsiteY1" fmla="*/ 258167 h 5610585"/>
              <a:gd name="connsiteX2" fmla="*/ 11816682 w 11880850"/>
              <a:gd name="connsiteY2" fmla="*/ 258167 h 5610585"/>
              <a:gd name="connsiteX3" fmla="*/ 11816682 w 11880850"/>
              <a:gd name="connsiteY3" fmla="*/ 193999 h 5610585"/>
              <a:gd name="connsiteX4" fmla="*/ 58387 w 11880850"/>
              <a:gd name="connsiteY4" fmla="*/ 193999 h 5610585"/>
              <a:gd name="connsiteX5" fmla="*/ 58387 w 11880850"/>
              <a:gd name="connsiteY5" fmla="*/ 258167 h 5610585"/>
              <a:gd name="connsiteX6" fmla="*/ 122555 w 11880850"/>
              <a:gd name="connsiteY6" fmla="*/ 258167 h 5610585"/>
              <a:gd name="connsiteX7" fmla="*/ 122555 w 11880850"/>
              <a:gd name="connsiteY7" fmla="*/ 193999 h 5610585"/>
              <a:gd name="connsiteX8" fmla="*/ 11752514 w 11880850"/>
              <a:gd name="connsiteY8" fmla="*/ 68642 h 5610585"/>
              <a:gd name="connsiteX9" fmla="*/ 11752514 w 11880850"/>
              <a:gd name="connsiteY9" fmla="*/ 132810 h 5610585"/>
              <a:gd name="connsiteX10" fmla="*/ 11816682 w 11880850"/>
              <a:gd name="connsiteY10" fmla="*/ 132810 h 5610585"/>
              <a:gd name="connsiteX11" fmla="*/ 11816682 w 11880850"/>
              <a:gd name="connsiteY11" fmla="*/ 68642 h 5610585"/>
              <a:gd name="connsiteX12" fmla="*/ 11624178 w 11880850"/>
              <a:gd name="connsiteY12" fmla="*/ 68642 h 5610585"/>
              <a:gd name="connsiteX13" fmla="*/ 11624178 w 11880850"/>
              <a:gd name="connsiteY13" fmla="*/ 132810 h 5610585"/>
              <a:gd name="connsiteX14" fmla="*/ 11688346 w 11880850"/>
              <a:gd name="connsiteY14" fmla="*/ 132810 h 5610585"/>
              <a:gd name="connsiteX15" fmla="*/ 11688346 w 11880850"/>
              <a:gd name="connsiteY15" fmla="*/ 68642 h 5610585"/>
              <a:gd name="connsiteX16" fmla="*/ 186723 w 11880850"/>
              <a:gd name="connsiteY16" fmla="*/ 68642 h 5610585"/>
              <a:gd name="connsiteX17" fmla="*/ 186723 w 11880850"/>
              <a:gd name="connsiteY17" fmla="*/ 132810 h 5610585"/>
              <a:gd name="connsiteX18" fmla="*/ 250891 w 11880850"/>
              <a:gd name="connsiteY18" fmla="*/ 132810 h 5610585"/>
              <a:gd name="connsiteX19" fmla="*/ 250891 w 11880850"/>
              <a:gd name="connsiteY19" fmla="*/ 68642 h 5610585"/>
              <a:gd name="connsiteX20" fmla="*/ 58387 w 11880850"/>
              <a:gd name="connsiteY20" fmla="*/ 68642 h 5610585"/>
              <a:gd name="connsiteX21" fmla="*/ 58387 w 11880850"/>
              <a:gd name="connsiteY21" fmla="*/ 132810 h 5610585"/>
              <a:gd name="connsiteX22" fmla="*/ 122555 w 11880850"/>
              <a:gd name="connsiteY22" fmla="*/ 132810 h 5610585"/>
              <a:gd name="connsiteX23" fmla="*/ 122555 w 11880850"/>
              <a:gd name="connsiteY23" fmla="*/ 68642 h 5610585"/>
              <a:gd name="connsiteX24" fmla="*/ 0 w 11880850"/>
              <a:gd name="connsiteY24" fmla="*/ 0 h 5610585"/>
              <a:gd name="connsiteX25" fmla="*/ 11880850 w 11880850"/>
              <a:gd name="connsiteY25" fmla="*/ 0 h 5610585"/>
              <a:gd name="connsiteX26" fmla="*/ 11880850 w 11880850"/>
              <a:gd name="connsiteY26" fmla="*/ 5610585 h 5610585"/>
              <a:gd name="connsiteX27" fmla="*/ 0 w 11880850"/>
              <a:gd name="connsiteY27" fmla="*/ 5610585 h 561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880850" h="5610585">
                <a:moveTo>
                  <a:pt x="11752514" y="193999"/>
                </a:moveTo>
                <a:lnTo>
                  <a:pt x="11752514" y="258167"/>
                </a:lnTo>
                <a:lnTo>
                  <a:pt x="11816682" y="258167"/>
                </a:lnTo>
                <a:lnTo>
                  <a:pt x="11816682" y="193999"/>
                </a:lnTo>
                <a:close/>
                <a:moveTo>
                  <a:pt x="58387" y="193999"/>
                </a:moveTo>
                <a:lnTo>
                  <a:pt x="58387" y="258167"/>
                </a:lnTo>
                <a:lnTo>
                  <a:pt x="122555" y="258167"/>
                </a:lnTo>
                <a:lnTo>
                  <a:pt x="122555" y="193999"/>
                </a:lnTo>
                <a:close/>
                <a:moveTo>
                  <a:pt x="11752514" y="68642"/>
                </a:moveTo>
                <a:lnTo>
                  <a:pt x="11752514" y="132810"/>
                </a:lnTo>
                <a:lnTo>
                  <a:pt x="11816682" y="132810"/>
                </a:lnTo>
                <a:lnTo>
                  <a:pt x="11816682" y="68642"/>
                </a:lnTo>
                <a:close/>
                <a:moveTo>
                  <a:pt x="11624178" y="68642"/>
                </a:moveTo>
                <a:lnTo>
                  <a:pt x="11624178" y="132810"/>
                </a:lnTo>
                <a:lnTo>
                  <a:pt x="11688346" y="132810"/>
                </a:lnTo>
                <a:lnTo>
                  <a:pt x="11688346" y="68642"/>
                </a:lnTo>
                <a:close/>
                <a:moveTo>
                  <a:pt x="186723" y="68642"/>
                </a:moveTo>
                <a:lnTo>
                  <a:pt x="186723" y="132810"/>
                </a:lnTo>
                <a:lnTo>
                  <a:pt x="250891" y="132810"/>
                </a:lnTo>
                <a:lnTo>
                  <a:pt x="250891" y="68642"/>
                </a:lnTo>
                <a:close/>
                <a:moveTo>
                  <a:pt x="58387" y="68642"/>
                </a:moveTo>
                <a:lnTo>
                  <a:pt x="58387" y="132810"/>
                </a:lnTo>
                <a:lnTo>
                  <a:pt x="122555" y="132810"/>
                </a:lnTo>
                <a:lnTo>
                  <a:pt x="122555" y="68642"/>
                </a:lnTo>
                <a:close/>
                <a:moveTo>
                  <a:pt x="0" y="0"/>
                </a:moveTo>
                <a:lnTo>
                  <a:pt x="11880850" y="0"/>
                </a:lnTo>
                <a:lnTo>
                  <a:pt x="11880850" y="5610585"/>
                </a:lnTo>
                <a:lnTo>
                  <a:pt x="0" y="5610585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tailEnd type="triangle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Arial" panose="020B060402020209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AB50A3-748F-66D6-6007-2ECFD12E4643}"/>
              </a:ext>
            </a:extLst>
          </p:cNvPr>
          <p:cNvSpPr/>
          <p:nvPr userDrawn="1"/>
        </p:nvSpPr>
        <p:spPr bwMode="auto">
          <a:xfrm rot="10800000">
            <a:off x="156425" y="6669088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B3D32B5-1ECC-20DB-4863-7F127D3AEC31}"/>
              </a:ext>
            </a:extLst>
          </p:cNvPr>
          <p:cNvGrpSpPr/>
          <p:nvPr userDrawn="1"/>
        </p:nvGrpSpPr>
        <p:grpSpPr>
          <a:xfrm>
            <a:off x="10672588" y="54158"/>
            <a:ext cx="1467009" cy="754466"/>
            <a:chOff x="10672588" y="54158"/>
            <a:chExt cx="1467009" cy="754466"/>
          </a:xfrm>
        </p:grpSpPr>
        <p:sp>
          <p:nvSpPr>
            <p:cNvPr id="26" name="cloud_161719">
              <a:extLst>
                <a:ext uri="{FF2B5EF4-FFF2-40B4-BE49-F238E27FC236}">
                  <a16:creationId xmlns:a16="http://schemas.microsoft.com/office/drawing/2014/main" id="{0432A303-D97D-37B7-3E23-7DCF1B1162F1}"/>
                </a:ext>
              </a:extLst>
            </p:cNvPr>
            <p:cNvSpPr/>
            <p:nvPr userDrawn="1"/>
          </p:nvSpPr>
          <p:spPr>
            <a:xfrm>
              <a:off x="10964007" y="175443"/>
              <a:ext cx="884170" cy="481642"/>
            </a:xfrm>
            <a:custGeom>
              <a:avLst/>
              <a:gdLst>
                <a:gd name="T0" fmla="*/ 5748 w 6533"/>
                <a:gd name="T1" fmla="*/ 1852 h 4267"/>
                <a:gd name="T2" fmla="*/ 5412 w 6533"/>
                <a:gd name="T3" fmla="*/ 960 h 4267"/>
                <a:gd name="T4" fmla="*/ 4385 w 6533"/>
                <a:gd name="T5" fmla="*/ 642 h 4267"/>
                <a:gd name="T6" fmla="*/ 3023 w 6533"/>
                <a:gd name="T7" fmla="*/ 0 h 4267"/>
                <a:gd name="T8" fmla="*/ 1260 w 6533"/>
                <a:gd name="T9" fmla="*/ 1763 h 4267"/>
                <a:gd name="T10" fmla="*/ 0 w 6533"/>
                <a:gd name="T11" fmla="*/ 3012 h 4267"/>
                <a:gd name="T12" fmla="*/ 1255 w 6533"/>
                <a:gd name="T13" fmla="*/ 4267 h 4267"/>
                <a:gd name="T14" fmla="*/ 5279 w 6533"/>
                <a:gd name="T15" fmla="*/ 4267 h 4267"/>
                <a:gd name="T16" fmla="*/ 6533 w 6533"/>
                <a:gd name="T17" fmla="*/ 3012 h 4267"/>
                <a:gd name="T18" fmla="*/ 5748 w 6533"/>
                <a:gd name="T19" fmla="*/ 1852 h 4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33" h="4267">
                  <a:moveTo>
                    <a:pt x="5748" y="1852"/>
                  </a:moveTo>
                  <a:cubicBezTo>
                    <a:pt x="5769" y="1532"/>
                    <a:pt x="5657" y="1204"/>
                    <a:pt x="5412" y="960"/>
                  </a:cubicBezTo>
                  <a:cubicBezTo>
                    <a:pt x="5133" y="682"/>
                    <a:pt x="4745" y="575"/>
                    <a:pt x="4385" y="642"/>
                  </a:cubicBezTo>
                  <a:cubicBezTo>
                    <a:pt x="4064" y="248"/>
                    <a:pt x="3572" y="0"/>
                    <a:pt x="3023" y="0"/>
                  </a:cubicBezTo>
                  <a:cubicBezTo>
                    <a:pt x="2048" y="0"/>
                    <a:pt x="1260" y="788"/>
                    <a:pt x="1260" y="1763"/>
                  </a:cubicBezTo>
                  <a:cubicBezTo>
                    <a:pt x="560" y="1758"/>
                    <a:pt x="0" y="2323"/>
                    <a:pt x="0" y="3012"/>
                  </a:cubicBezTo>
                  <a:cubicBezTo>
                    <a:pt x="0" y="3707"/>
                    <a:pt x="560" y="4267"/>
                    <a:pt x="1255" y="4267"/>
                  </a:cubicBezTo>
                  <a:lnTo>
                    <a:pt x="5279" y="4267"/>
                  </a:lnTo>
                  <a:cubicBezTo>
                    <a:pt x="5973" y="4267"/>
                    <a:pt x="6533" y="3707"/>
                    <a:pt x="6533" y="3012"/>
                  </a:cubicBezTo>
                  <a:cubicBezTo>
                    <a:pt x="6533" y="2484"/>
                    <a:pt x="6208" y="2035"/>
                    <a:pt x="5748" y="185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27" name="cloud_161719">
              <a:extLst>
                <a:ext uri="{FF2B5EF4-FFF2-40B4-BE49-F238E27FC236}">
                  <a16:creationId xmlns:a16="http://schemas.microsoft.com/office/drawing/2014/main" id="{CAF0B180-5F41-6C88-23A2-329EBF417C9A}"/>
                </a:ext>
              </a:extLst>
            </p:cNvPr>
            <p:cNvSpPr/>
            <p:nvPr userDrawn="1"/>
          </p:nvSpPr>
          <p:spPr>
            <a:xfrm>
              <a:off x="12080892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28" name="cloud_161719">
              <a:extLst>
                <a:ext uri="{FF2B5EF4-FFF2-40B4-BE49-F238E27FC236}">
                  <a16:creationId xmlns:a16="http://schemas.microsoft.com/office/drawing/2014/main" id="{E81A3AEA-656E-5FD6-2D9D-A6F1AE619B6E}"/>
                </a:ext>
              </a:extLst>
            </p:cNvPr>
            <p:cNvSpPr/>
            <p:nvPr userDrawn="1"/>
          </p:nvSpPr>
          <p:spPr>
            <a:xfrm>
              <a:off x="12081450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29" name="cloud_161719">
              <a:extLst>
                <a:ext uri="{FF2B5EF4-FFF2-40B4-BE49-F238E27FC236}">
                  <a16:creationId xmlns:a16="http://schemas.microsoft.com/office/drawing/2014/main" id="{F33FC436-BB48-E1F6-B1C4-3B88EF2BA3A5}"/>
                </a:ext>
              </a:extLst>
            </p:cNvPr>
            <p:cNvSpPr/>
            <p:nvPr userDrawn="1"/>
          </p:nvSpPr>
          <p:spPr>
            <a:xfrm>
              <a:off x="11963481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0" name="cloud_161719">
              <a:extLst>
                <a:ext uri="{FF2B5EF4-FFF2-40B4-BE49-F238E27FC236}">
                  <a16:creationId xmlns:a16="http://schemas.microsoft.com/office/drawing/2014/main" id="{9F4EDB87-5400-6E43-FCCA-AC116BC07B8E}"/>
                </a:ext>
              </a:extLst>
            </p:cNvPr>
            <p:cNvSpPr/>
            <p:nvPr userDrawn="1"/>
          </p:nvSpPr>
          <p:spPr>
            <a:xfrm>
              <a:off x="12080613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1" name="cloud_161719">
              <a:extLst>
                <a:ext uri="{FF2B5EF4-FFF2-40B4-BE49-F238E27FC236}">
                  <a16:creationId xmlns:a16="http://schemas.microsoft.com/office/drawing/2014/main" id="{F522680F-AF8C-4E19-A491-BD6BE1F92B72}"/>
                </a:ext>
              </a:extLst>
            </p:cNvPr>
            <p:cNvSpPr/>
            <p:nvPr userDrawn="1"/>
          </p:nvSpPr>
          <p:spPr>
            <a:xfrm>
              <a:off x="11964318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2" name="cloud_161719">
              <a:extLst>
                <a:ext uri="{FF2B5EF4-FFF2-40B4-BE49-F238E27FC236}">
                  <a16:creationId xmlns:a16="http://schemas.microsoft.com/office/drawing/2014/main" id="{8D18E9E2-B4F4-3FAC-F714-16357DF436AA}"/>
                </a:ext>
              </a:extLst>
            </p:cNvPr>
            <p:cNvSpPr/>
            <p:nvPr userDrawn="1"/>
          </p:nvSpPr>
          <p:spPr>
            <a:xfrm>
              <a:off x="12080613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3" name="cloud_161719">
              <a:extLst>
                <a:ext uri="{FF2B5EF4-FFF2-40B4-BE49-F238E27FC236}">
                  <a16:creationId xmlns:a16="http://schemas.microsoft.com/office/drawing/2014/main" id="{1B367F63-FC45-9051-8C5D-B60E29208562}"/>
                </a:ext>
              </a:extLst>
            </p:cNvPr>
            <p:cNvSpPr/>
            <p:nvPr userDrawn="1"/>
          </p:nvSpPr>
          <p:spPr>
            <a:xfrm rot="16200000" flipH="1">
              <a:off x="10673146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4" name="cloud_161719">
              <a:extLst>
                <a:ext uri="{FF2B5EF4-FFF2-40B4-BE49-F238E27FC236}">
                  <a16:creationId xmlns:a16="http://schemas.microsoft.com/office/drawing/2014/main" id="{1FB9DA15-6AA2-4BBC-4DFD-CD90F3D9D30D}"/>
                </a:ext>
              </a:extLst>
            </p:cNvPr>
            <p:cNvSpPr/>
            <p:nvPr userDrawn="1"/>
          </p:nvSpPr>
          <p:spPr>
            <a:xfrm rot="16200000" flipH="1">
              <a:off x="10672588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5" name="cloud_161719">
              <a:extLst>
                <a:ext uri="{FF2B5EF4-FFF2-40B4-BE49-F238E27FC236}">
                  <a16:creationId xmlns:a16="http://schemas.microsoft.com/office/drawing/2014/main" id="{D9A03E3F-FDCB-CC27-631B-1886D581007D}"/>
                </a:ext>
              </a:extLst>
            </p:cNvPr>
            <p:cNvSpPr/>
            <p:nvPr userDrawn="1"/>
          </p:nvSpPr>
          <p:spPr>
            <a:xfrm rot="16200000" flipH="1">
              <a:off x="10790557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6" name="cloud_161719">
              <a:extLst>
                <a:ext uri="{FF2B5EF4-FFF2-40B4-BE49-F238E27FC236}">
                  <a16:creationId xmlns:a16="http://schemas.microsoft.com/office/drawing/2014/main" id="{4D039E2E-DFEB-FE60-998E-32571CDDB8C9}"/>
                </a:ext>
              </a:extLst>
            </p:cNvPr>
            <p:cNvSpPr/>
            <p:nvPr userDrawn="1"/>
          </p:nvSpPr>
          <p:spPr>
            <a:xfrm rot="16200000" flipH="1">
              <a:off x="10673425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7" name="cloud_161719">
              <a:extLst>
                <a:ext uri="{FF2B5EF4-FFF2-40B4-BE49-F238E27FC236}">
                  <a16:creationId xmlns:a16="http://schemas.microsoft.com/office/drawing/2014/main" id="{B397479D-5B65-74D5-1DF3-9A03BEEE12F4}"/>
                </a:ext>
              </a:extLst>
            </p:cNvPr>
            <p:cNvSpPr/>
            <p:nvPr userDrawn="1"/>
          </p:nvSpPr>
          <p:spPr>
            <a:xfrm rot="16200000" flipH="1">
              <a:off x="10789720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  <p:sp>
          <p:nvSpPr>
            <p:cNvPr id="38" name="cloud_161719">
              <a:extLst>
                <a:ext uri="{FF2B5EF4-FFF2-40B4-BE49-F238E27FC236}">
                  <a16:creationId xmlns:a16="http://schemas.microsoft.com/office/drawing/2014/main" id="{8AE00613-0A05-BE99-4750-A6C7F46B39CA}"/>
                </a:ext>
              </a:extLst>
            </p:cNvPr>
            <p:cNvSpPr/>
            <p:nvPr userDrawn="1"/>
          </p:nvSpPr>
          <p:spPr>
            <a:xfrm rot="16200000" flipH="1">
              <a:off x="10673425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思源黑体 CN"/>
                <a:cs typeface="+mn-cs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575631-7F88-47E9-A79C-79566693A1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648FD2-4793-4AF4-B739-78DF2622CE62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思源黑体 CN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思源黑体 CN"/>
                <a:cs typeface="+mn-cs"/>
              </a:rPr>
              <a:t>/20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思源黑体 C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52917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_161719">
            <a:extLst>
              <a:ext uri="{FF2B5EF4-FFF2-40B4-BE49-F238E27FC236}">
                <a16:creationId xmlns:a16="http://schemas.microsoft.com/office/drawing/2014/main" id="{83D1D87A-654E-3C10-D9D9-6C3A636977A2}"/>
              </a:ext>
            </a:extLst>
          </p:cNvPr>
          <p:cNvSpPr/>
          <p:nvPr userDrawn="1"/>
        </p:nvSpPr>
        <p:spPr>
          <a:xfrm>
            <a:off x="12080892" y="54158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_161719">
            <a:extLst>
              <a:ext uri="{FF2B5EF4-FFF2-40B4-BE49-F238E27FC236}">
                <a16:creationId xmlns:a16="http://schemas.microsoft.com/office/drawing/2014/main" id="{7887E01F-2A45-DD11-460C-71715E59F075}"/>
              </a:ext>
            </a:extLst>
          </p:cNvPr>
          <p:cNvSpPr/>
          <p:nvPr userDrawn="1"/>
        </p:nvSpPr>
        <p:spPr>
          <a:xfrm>
            <a:off x="12081450" y="170453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_161719">
            <a:extLst>
              <a:ext uri="{FF2B5EF4-FFF2-40B4-BE49-F238E27FC236}">
                <a16:creationId xmlns:a16="http://schemas.microsoft.com/office/drawing/2014/main" id="{AC2FA952-75BA-8A25-FD02-F66C8869D06B}"/>
              </a:ext>
            </a:extLst>
          </p:cNvPr>
          <p:cNvSpPr/>
          <p:nvPr userDrawn="1"/>
        </p:nvSpPr>
        <p:spPr>
          <a:xfrm>
            <a:off x="11963481" y="54158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_161719">
            <a:extLst>
              <a:ext uri="{FF2B5EF4-FFF2-40B4-BE49-F238E27FC236}">
                <a16:creationId xmlns:a16="http://schemas.microsoft.com/office/drawing/2014/main" id="{76030C91-E79C-245F-9F7D-05A1E21D425E}"/>
              </a:ext>
            </a:extLst>
          </p:cNvPr>
          <p:cNvSpPr/>
          <p:nvPr userDrawn="1"/>
        </p:nvSpPr>
        <p:spPr>
          <a:xfrm rot="16200000" flipH="1">
            <a:off x="49776" y="54158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_161719">
            <a:extLst>
              <a:ext uri="{FF2B5EF4-FFF2-40B4-BE49-F238E27FC236}">
                <a16:creationId xmlns:a16="http://schemas.microsoft.com/office/drawing/2014/main" id="{E4E9C5CF-39F4-4D0F-333A-96FF69A6395F}"/>
              </a:ext>
            </a:extLst>
          </p:cNvPr>
          <p:cNvSpPr/>
          <p:nvPr userDrawn="1"/>
        </p:nvSpPr>
        <p:spPr>
          <a:xfrm rot="16200000" flipH="1">
            <a:off x="49218" y="170453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_161719">
            <a:extLst>
              <a:ext uri="{FF2B5EF4-FFF2-40B4-BE49-F238E27FC236}">
                <a16:creationId xmlns:a16="http://schemas.microsoft.com/office/drawing/2014/main" id="{490C723E-C01D-AAF8-CE93-1BE737E56630}"/>
              </a:ext>
            </a:extLst>
          </p:cNvPr>
          <p:cNvSpPr/>
          <p:nvPr userDrawn="1"/>
        </p:nvSpPr>
        <p:spPr>
          <a:xfrm rot="16200000" flipH="1">
            <a:off x="167187" y="54158"/>
            <a:ext cx="58147" cy="58147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innerShdw blurRad="63500" dist="50800" dir="13500000">
              <a:srgbClr val="00206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1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8120CB1-28FE-6EBA-DC7A-C5ABEF49B3FF}"/>
              </a:ext>
            </a:extLst>
          </p:cNvPr>
          <p:cNvSpPr/>
          <p:nvPr userDrawn="1"/>
        </p:nvSpPr>
        <p:spPr bwMode="auto">
          <a:xfrm>
            <a:off x="155575" y="1052683"/>
            <a:ext cx="11880850" cy="5610585"/>
          </a:xfrm>
          <a:custGeom>
            <a:avLst/>
            <a:gdLst>
              <a:gd name="connsiteX0" fmla="*/ 11752514 w 11880850"/>
              <a:gd name="connsiteY0" fmla="*/ 193999 h 5610585"/>
              <a:gd name="connsiteX1" fmla="*/ 11752514 w 11880850"/>
              <a:gd name="connsiteY1" fmla="*/ 258167 h 5610585"/>
              <a:gd name="connsiteX2" fmla="*/ 11816682 w 11880850"/>
              <a:gd name="connsiteY2" fmla="*/ 258167 h 5610585"/>
              <a:gd name="connsiteX3" fmla="*/ 11816682 w 11880850"/>
              <a:gd name="connsiteY3" fmla="*/ 193999 h 5610585"/>
              <a:gd name="connsiteX4" fmla="*/ 58387 w 11880850"/>
              <a:gd name="connsiteY4" fmla="*/ 193999 h 5610585"/>
              <a:gd name="connsiteX5" fmla="*/ 58387 w 11880850"/>
              <a:gd name="connsiteY5" fmla="*/ 258167 h 5610585"/>
              <a:gd name="connsiteX6" fmla="*/ 122555 w 11880850"/>
              <a:gd name="connsiteY6" fmla="*/ 258167 h 5610585"/>
              <a:gd name="connsiteX7" fmla="*/ 122555 w 11880850"/>
              <a:gd name="connsiteY7" fmla="*/ 193999 h 5610585"/>
              <a:gd name="connsiteX8" fmla="*/ 11752514 w 11880850"/>
              <a:gd name="connsiteY8" fmla="*/ 68642 h 5610585"/>
              <a:gd name="connsiteX9" fmla="*/ 11752514 w 11880850"/>
              <a:gd name="connsiteY9" fmla="*/ 132810 h 5610585"/>
              <a:gd name="connsiteX10" fmla="*/ 11816682 w 11880850"/>
              <a:gd name="connsiteY10" fmla="*/ 132810 h 5610585"/>
              <a:gd name="connsiteX11" fmla="*/ 11816682 w 11880850"/>
              <a:gd name="connsiteY11" fmla="*/ 68642 h 5610585"/>
              <a:gd name="connsiteX12" fmla="*/ 11624178 w 11880850"/>
              <a:gd name="connsiteY12" fmla="*/ 68642 h 5610585"/>
              <a:gd name="connsiteX13" fmla="*/ 11624178 w 11880850"/>
              <a:gd name="connsiteY13" fmla="*/ 132810 h 5610585"/>
              <a:gd name="connsiteX14" fmla="*/ 11688346 w 11880850"/>
              <a:gd name="connsiteY14" fmla="*/ 132810 h 5610585"/>
              <a:gd name="connsiteX15" fmla="*/ 11688346 w 11880850"/>
              <a:gd name="connsiteY15" fmla="*/ 68642 h 5610585"/>
              <a:gd name="connsiteX16" fmla="*/ 186723 w 11880850"/>
              <a:gd name="connsiteY16" fmla="*/ 68642 h 5610585"/>
              <a:gd name="connsiteX17" fmla="*/ 186723 w 11880850"/>
              <a:gd name="connsiteY17" fmla="*/ 132810 h 5610585"/>
              <a:gd name="connsiteX18" fmla="*/ 250891 w 11880850"/>
              <a:gd name="connsiteY18" fmla="*/ 132810 h 5610585"/>
              <a:gd name="connsiteX19" fmla="*/ 250891 w 11880850"/>
              <a:gd name="connsiteY19" fmla="*/ 68642 h 5610585"/>
              <a:gd name="connsiteX20" fmla="*/ 58387 w 11880850"/>
              <a:gd name="connsiteY20" fmla="*/ 68642 h 5610585"/>
              <a:gd name="connsiteX21" fmla="*/ 58387 w 11880850"/>
              <a:gd name="connsiteY21" fmla="*/ 132810 h 5610585"/>
              <a:gd name="connsiteX22" fmla="*/ 122555 w 11880850"/>
              <a:gd name="connsiteY22" fmla="*/ 132810 h 5610585"/>
              <a:gd name="connsiteX23" fmla="*/ 122555 w 11880850"/>
              <a:gd name="connsiteY23" fmla="*/ 68642 h 5610585"/>
              <a:gd name="connsiteX24" fmla="*/ 0 w 11880850"/>
              <a:gd name="connsiteY24" fmla="*/ 0 h 5610585"/>
              <a:gd name="connsiteX25" fmla="*/ 11880850 w 11880850"/>
              <a:gd name="connsiteY25" fmla="*/ 0 h 5610585"/>
              <a:gd name="connsiteX26" fmla="*/ 11880850 w 11880850"/>
              <a:gd name="connsiteY26" fmla="*/ 5610585 h 5610585"/>
              <a:gd name="connsiteX27" fmla="*/ 0 w 11880850"/>
              <a:gd name="connsiteY27" fmla="*/ 5610585 h 561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880850" h="5610585">
                <a:moveTo>
                  <a:pt x="11752514" y="193999"/>
                </a:moveTo>
                <a:lnTo>
                  <a:pt x="11752514" y="258167"/>
                </a:lnTo>
                <a:lnTo>
                  <a:pt x="11816682" y="258167"/>
                </a:lnTo>
                <a:lnTo>
                  <a:pt x="11816682" y="193999"/>
                </a:lnTo>
                <a:close/>
                <a:moveTo>
                  <a:pt x="58387" y="193999"/>
                </a:moveTo>
                <a:lnTo>
                  <a:pt x="58387" y="258167"/>
                </a:lnTo>
                <a:lnTo>
                  <a:pt x="122555" y="258167"/>
                </a:lnTo>
                <a:lnTo>
                  <a:pt x="122555" y="193999"/>
                </a:lnTo>
                <a:close/>
                <a:moveTo>
                  <a:pt x="11752514" y="68642"/>
                </a:moveTo>
                <a:lnTo>
                  <a:pt x="11752514" y="132810"/>
                </a:lnTo>
                <a:lnTo>
                  <a:pt x="11816682" y="132810"/>
                </a:lnTo>
                <a:lnTo>
                  <a:pt x="11816682" y="68642"/>
                </a:lnTo>
                <a:close/>
                <a:moveTo>
                  <a:pt x="11624178" y="68642"/>
                </a:moveTo>
                <a:lnTo>
                  <a:pt x="11624178" y="132810"/>
                </a:lnTo>
                <a:lnTo>
                  <a:pt x="11688346" y="132810"/>
                </a:lnTo>
                <a:lnTo>
                  <a:pt x="11688346" y="68642"/>
                </a:lnTo>
                <a:close/>
                <a:moveTo>
                  <a:pt x="186723" y="68642"/>
                </a:moveTo>
                <a:lnTo>
                  <a:pt x="186723" y="132810"/>
                </a:lnTo>
                <a:lnTo>
                  <a:pt x="250891" y="132810"/>
                </a:lnTo>
                <a:lnTo>
                  <a:pt x="250891" y="68642"/>
                </a:lnTo>
                <a:close/>
                <a:moveTo>
                  <a:pt x="58387" y="68642"/>
                </a:moveTo>
                <a:lnTo>
                  <a:pt x="58387" y="132810"/>
                </a:lnTo>
                <a:lnTo>
                  <a:pt x="122555" y="132810"/>
                </a:lnTo>
                <a:lnTo>
                  <a:pt x="122555" y="68642"/>
                </a:lnTo>
                <a:close/>
                <a:moveTo>
                  <a:pt x="0" y="0"/>
                </a:moveTo>
                <a:lnTo>
                  <a:pt x="11880850" y="0"/>
                </a:lnTo>
                <a:lnTo>
                  <a:pt x="11880850" y="5610585"/>
                </a:lnTo>
                <a:lnTo>
                  <a:pt x="0" y="5610585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tailEnd type="triangle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342900" marR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zh-CN" altLang="en-US" sz="1500" b="1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EA469C-D980-493C-A2CD-18A5BB2D7BF3}"/>
              </a:ext>
            </a:extLst>
          </p:cNvPr>
          <p:cNvSpPr txBox="1"/>
          <p:nvPr userDrawn="1"/>
        </p:nvSpPr>
        <p:spPr>
          <a:xfrm>
            <a:off x="155575" y="1"/>
            <a:ext cx="6157160" cy="87312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lang="zh-CN" altLang="en-US" dirty="0">
              <a:ea typeface="思源黑体 CN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CC07F6-12BF-BE11-37BC-EFB9376437A5}"/>
              </a:ext>
            </a:extLst>
          </p:cNvPr>
          <p:cNvSpPr/>
          <p:nvPr userDrawn="1"/>
        </p:nvSpPr>
        <p:spPr bwMode="auto">
          <a:xfrm rot="10800000">
            <a:off x="156000" y="1007722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76C0BCA-519E-8AFE-042B-680D4EDBC9AE}"/>
              </a:ext>
            </a:extLst>
          </p:cNvPr>
          <p:cNvSpPr/>
          <p:nvPr userDrawn="1"/>
        </p:nvSpPr>
        <p:spPr bwMode="auto">
          <a:xfrm rot="10800000">
            <a:off x="156425" y="6669088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0FD96D7-24DF-20C1-82E7-8E8D7BAF7E6B}"/>
              </a:ext>
            </a:extLst>
          </p:cNvPr>
          <p:cNvGrpSpPr/>
          <p:nvPr userDrawn="1"/>
        </p:nvGrpSpPr>
        <p:grpSpPr>
          <a:xfrm>
            <a:off x="10724991" y="95648"/>
            <a:ext cx="1467009" cy="754466"/>
            <a:chOff x="10672588" y="54158"/>
            <a:chExt cx="1467009" cy="754466"/>
          </a:xfrm>
        </p:grpSpPr>
        <p:sp>
          <p:nvSpPr>
            <p:cNvPr id="48" name="cloud_161719">
              <a:extLst>
                <a:ext uri="{FF2B5EF4-FFF2-40B4-BE49-F238E27FC236}">
                  <a16:creationId xmlns:a16="http://schemas.microsoft.com/office/drawing/2014/main" id="{C77C866C-5D49-A2CD-7473-73C2B3C23B0B}"/>
                </a:ext>
              </a:extLst>
            </p:cNvPr>
            <p:cNvSpPr/>
            <p:nvPr userDrawn="1"/>
          </p:nvSpPr>
          <p:spPr>
            <a:xfrm>
              <a:off x="10964007" y="175443"/>
              <a:ext cx="884170" cy="481642"/>
            </a:xfrm>
            <a:custGeom>
              <a:avLst/>
              <a:gdLst>
                <a:gd name="T0" fmla="*/ 5748 w 6533"/>
                <a:gd name="T1" fmla="*/ 1852 h 4267"/>
                <a:gd name="T2" fmla="*/ 5412 w 6533"/>
                <a:gd name="T3" fmla="*/ 960 h 4267"/>
                <a:gd name="T4" fmla="*/ 4385 w 6533"/>
                <a:gd name="T5" fmla="*/ 642 h 4267"/>
                <a:gd name="T6" fmla="*/ 3023 w 6533"/>
                <a:gd name="T7" fmla="*/ 0 h 4267"/>
                <a:gd name="T8" fmla="*/ 1260 w 6533"/>
                <a:gd name="T9" fmla="*/ 1763 h 4267"/>
                <a:gd name="T10" fmla="*/ 0 w 6533"/>
                <a:gd name="T11" fmla="*/ 3012 h 4267"/>
                <a:gd name="T12" fmla="*/ 1255 w 6533"/>
                <a:gd name="T13" fmla="*/ 4267 h 4267"/>
                <a:gd name="T14" fmla="*/ 5279 w 6533"/>
                <a:gd name="T15" fmla="*/ 4267 h 4267"/>
                <a:gd name="T16" fmla="*/ 6533 w 6533"/>
                <a:gd name="T17" fmla="*/ 3012 h 4267"/>
                <a:gd name="T18" fmla="*/ 5748 w 6533"/>
                <a:gd name="T19" fmla="*/ 1852 h 4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33" h="4267">
                  <a:moveTo>
                    <a:pt x="5748" y="1852"/>
                  </a:moveTo>
                  <a:cubicBezTo>
                    <a:pt x="5769" y="1532"/>
                    <a:pt x="5657" y="1204"/>
                    <a:pt x="5412" y="960"/>
                  </a:cubicBezTo>
                  <a:cubicBezTo>
                    <a:pt x="5133" y="682"/>
                    <a:pt x="4745" y="575"/>
                    <a:pt x="4385" y="642"/>
                  </a:cubicBezTo>
                  <a:cubicBezTo>
                    <a:pt x="4064" y="248"/>
                    <a:pt x="3572" y="0"/>
                    <a:pt x="3023" y="0"/>
                  </a:cubicBezTo>
                  <a:cubicBezTo>
                    <a:pt x="2048" y="0"/>
                    <a:pt x="1260" y="788"/>
                    <a:pt x="1260" y="1763"/>
                  </a:cubicBezTo>
                  <a:cubicBezTo>
                    <a:pt x="560" y="1758"/>
                    <a:pt x="0" y="2323"/>
                    <a:pt x="0" y="3012"/>
                  </a:cubicBezTo>
                  <a:cubicBezTo>
                    <a:pt x="0" y="3707"/>
                    <a:pt x="560" y="4267"/>
                    <a:pt x="1255" y="4267"/>
                  </a:cubicBezTo>
                  <a:lnTo>
                    <a:pt x="5279" y="4267"/>
                  </a:lnTo>
                  <a:cubicBezTo>
                    <a:pt x="5973" y="4267"/>
                    <a:pt x="6533" y="3707"/>
                    <a:pt x="6533" y="3012"/>
                  </a:cubicBezTo>
                  <a:cubicBezTo>
                    <a:pt x="6533" y="2484"/>
                    <a:pt x="6208" y="2035"/>
                    <a:pt x="5748" y="185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_161719">
              <a:extLst>
                <a:ext uri="{FF2B5EF4-FFF2-40B4-BE49-F238E27FC236}">
                  <a16:creationId xmlns:a16="http://schemas.microsoft.com/office/drawing/2014/main" id="{EB9D320C-9A4E-14DA-BA3C-730854CD1107}"/>
                </a:ext>
              </a:extLst>
            </p:cNvPr>
            <p:cNvSpPr/>
            <p:nvPr userDrawn="1"/>
          </p:nvSpPr>
          <p:spPr>
            <a:xfrm>
              <a:off x="12080892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loud_161719">
              <a:extLst>
                <a:ext uri="{FF2B5EF4-FFF2-40B4-BE49-F238E27FC236}">
                  <a16:creationId xmlns:a16="http://schemas.microsoft.com/office/drawing/2014/main" id="{BD525D73-300E-488B-F842-CEAA8907D2C5}"/>
                </a:ext>
              </a:extLst>
            </p:cNvPr>
            <p:cNvSpPr/>
            <p:nvPr userDrawn="1"/>
          </p:nvSpPr>
          <p:spPr>
            <a:xfrm>
              <a:off x="12081450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loud_161719">
              <a:extLst>
                <a:ext uri="{FF2B5EF4-FFF2-40B4-BE49-F238E27FC236}">
                  <a16:creationId xmlns:a16="http://schemas.microsoft.com/office/drawing/2014/main" id="{873165B1-EB61-1DF3-AFC8-789966527F47}"/>
                </a:ext>
              </a:extLst>
            </p:cNvPr>
            <p:cNvSpPr/>
            <p:nvPr userDrawn="1"/>
          </p:nvSpPr>
          <p:spPr>
            <a:xfrm>
              <a:off x="11963481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loud_161719">
              <a:extLst>
                <a:ext uri="{FF2B5EF4-FFF2-40B4-BE49-F238E27FC236}">
                  <a16:creationId xmlns:a16="http://schemas.microsoft.com/office/drawing/2014/main" id="{0D71E7EE-25C6-1726-CD84-83D96B1CFEEB}"/>
                </a:ext>
              </a:extLst>
            </p:cNvPr>
            <p:cNvSpPr/>
            <p:nvPr userDrawn="1"/>
          </p:nvSpPr>
          <p:spPr>
            <a:xfrm>
              <a:off x="12080613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loud_161719">
              <a:extLst>
                <a:ext uri="{FF2B5EF4-FFF2-40B4-BE49-F238E27FC236}">
                  <a16:creationId xmlns:a16="http://schemas.microsoft.com/office/drawing/2014/main" id="{3A4EF497-4C30-97E1-6D5B-6C0246051072}"/>
                </a:ext>
              </a:extLst>
            </p:cNvPr>
            <p:cNvSpPr/>
            <p:nvPr userDrawn="1"/>
          </p:nvSpPr>
          <p:spPr>
            <a:xfrm>
              <a:off x="11964318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loud_161719">
              <a:extLst>
                <a:ext uri="{FF2B5EF4-FFF2-40B4-BE49-F238E27FC236}">
                  <a16:creationId xmlns:a16="http://schemas.microsoft.com/office/drawing/2014/main" id="{4F49E157-F1EB-E998-DB27-F34B1B11FE72}"/>
                </a:ext>
              </a:extLst>
            </p:cNvPr>
            <p:cNvSpPr/>
            <p:nvPr userDrawn="1"/>
          </p:nvSpPr>
          <p:spPr>
            <a:xfrm>
              <a:off x="12080613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loud_161719">
              <a:extLst>
                <a:ext uri="{FF2B5EF4-FFF2-40B4-BE49-F238E27FC236}">
                  <a16:creationId xmlns:a16="http://schemas.microsoft.com/office/drawing/2014/main" id="{A57C428D-FE26-EE38-D3CA-42A49BF444EF}"/>
                </a:ext>
              </a:extLst>
            </p:cNvPr>
            <p:cNvSpPr/>
            <p:nvPr userDrawn="1"/>
          </p:nvSpPr>
          <p:spPr>
            <a:xfrm rot="16200000" flipH="1">
              <a:off x="10673146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loud_161719">
              <a:extLst>
                <a:ext uri="{FF2B5EF4-FFF2-40B4-BE49-F238E27FC236}">
                  <a16:creationId xmlns:a16="http://schemas.microsoft.com/office/drawing/2014/main" id="{A438F95A-F357-8672-2A35-309317A7E772}"/>
                </a:ext>
              </a:extLst>
            </p:cNvPr>
            <p:cNvSpPr/>
            <p:nvPr userDrawn="1"/>
          </p:nvSpPr>
          <p:spPr>
            <a:xfrm rot="16200000" flipH="1">
              <a:off x="10672588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loud_161719">
              <a:extLst>
                <a:ext uri="{FF2B5EF4-FFF2-40B4-BE49-F238E27FC236}">
                  <a16:creationId xmlns:a16="http://schemas.microsoft.com/office/drawing/2014/main" id="{680847BD-36A8-9DB1-40F0-0E88632529BC}"/>
                </a:ext>
              </a:extLst>
            </p:cNvPr>
            <p:cNvSpPr/>
            <p:nvPr userDrawn="1"/>
          </p:nvSpPr>
          <p:spPr>
            <a:xfrm rot="16200000" flipH="1">
              <a:off x="10790557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loud_161719">
              <a:extLst>
                <a:ext uri="{FF2B5EF4-FFF2-40B4-BE49-F238E27FC236}">
                  <a16:creationId xmlns:a16="http://schemas.microsoft.com/office/drawing/2014/main" id="{F28018AE-3283-1189-9FB5-ED996CE5EC04}"/>
                </a:ext>
              </a:extLst>
            </p:cNvPr>
            <p:cNvSpPr/>
            <p:nvPr userDrawn="1"/>
          </p:nvSpPr>
          <p:spPr>
            <a:xfrm rot="16200000" flipH="1">
              <a:off x="10673425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loud_161719">
              <a:extLst>
                <a:ext uri="{FF2B5EF4-FFF2-40B4-BE49-F238E27FC236}">
                  <a16:creationId xmlns:a16="http://schemas.microsoft.com/office/drawing/2014/main" id="{60D9CD16-C193-0833-28E8-058DB405A24C}"/>
                </a:ext>
              </a:extLst>
            </p:cNvPr>
            <p:cNvSpPr/>
            <p:nvPr userDrawn="1"/>
          </p:nvSpPr>
          <p:spPr>
            <a:xfrm rot="16200000" flipH="1">
              <a:off x="10789720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loud_161719">
              <a:extLst>
                <a:ext uri="{FF2B5EF4-FFF2-40B4-BE49-F238E27FC236}">
                  <a16:creationId xmlns:a16="http://schemas.microsoft.com/office/drawing/2014/main" id="{4A12A80F-AFEB-9BD7-3AB5-629C750DAAFA}"/>
                </a:ext>
              </a:extLst>
            </p:cNvPr>
            <p:cNvSpPr/>
            <p:nvPr userDrawn="1"/>
          </p:nvSpPr>
          <p:spPr>
            <a:xfrm rot="16200000" flipH="1">
              <a:off x="10673425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E7412A6-93E5-49F8-BFB0-50C0A4999E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48FD2-4793-4AF4-B739-78DF2622CE62}" type="slidenum">
              <a:rPr lang="zh-CN" altLang="en-US" smtClean="0"/>
              <a:pPr/>
              <a:t>‹#›</a:t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149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EEA469C-D980-493C-A2CD-18A5BB2D7BF3}"/>
              </a:ext>
            </a:extLst>
          </p:cNvPr>
          <p:cNvSpPr txBox="1"/>
          <p:nvPr userDrawn="1"/>
        </p:nvSpPr>
        <p:spPr>
          <a:xfrm>
            <a:off x="155575" y="1"/>
            <a:ext cx="6157160" cy="87312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F3BCDC-1760-5758-940A-84B454FDFDEB}"/>
              </a:ext>
            </a:extLst>
          </p:cNvPr>
          <p:cNvSpPr/>
          <p:nvPr userDrawn="1"/>
        </p:nvSpPr>
        <p:spPr bwMode="auto">
          <a:xfrm rot="10800000">
            <a:off x="156000" y="1007722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3BFBA47-AFE9-BBBB-9E4B-2881BCA48C2E}"/>
              </a:ext>
            </a:extLst>
          </p:cNvPr>
          <p:cNvSpPr/>
          <p:nvPr userDrawn="1"/>
        </p:nvSpPr>
        <p:spPr bwMode="auto">
          <a:xfrm>
            <a:off x="155575" y="1052683"/>
            <a:ext cx="11880850" cy="5610585"/>
          </a:xfrm>
          <a:custGeom>
            <a:avLst/>
            <a:gdLst>
              <a:gd name="connsiteX0" fmla="*/ 11752514 w 11880850"/>
              <a:gd name="connsiteY0" fmla="*/ 193999 h 5610585"/>
              <a:gd name="connsiteX1" fmla="*/ 11752514 w 11880850"/>
              <a:gd name="connsiteY1" fmla="*/ 258167 h 5610585"/>
              <a:gd name="connsiteX2" fmla="*/ 11816682 w 11880850"/>
              <a:gd name="connsiteY2" fmla="*/ 258167 h 5610585"/>
              <a:gd name="connsiteX3" fmla="*/ 11816682 w 11880850"/>
              <a:gd name="connsiteY3" fmla="*/ 193999 h 5610585"/>
              <a:gd name="connsiteX4" fmla="*/ 58387 w 11880850"/>
              <a:gd name="connsiteY4" fmla="*/ 193999 h 5610585"/>
              <a:gd name="connsiteX5" fmla="*/ 58387 w 11880850"/>
              <a:gd name="connsiteY5" fmla="*/ 258167 h 5610585"/>
              <a:gd name="connsiteX6" fmla="*/ 122555 w 11880850"/>
              <a:gd name="connsiteY6" fmla="*/ 258167 h 5610585"/>
              <a:gd name="connsiteX7" fmla="*/ 122555 w 11880850"/>
              <a:gd name="connsiteY7" fmla="*/ 193999 h 5610585"/>
              <a:gd name="connsiteX8" fmla="*/ 11752514 w 11880850"/>
              <a:gd name="connsiteY8" fmla="*/ 68642 h 5610585"/>
              <a:gd name="connsiteX9" fmla="*/ 11752514 w 11880850"/>
              <a:gd name="connsiteY9" fmla="*/ 132810 h 5610585"/>
              <a:gd name="connsiteX10" fmla="*/ 11816682 w 11880850"/>
              <a:gd name="connsiteY10" fmla="*/ 132810 h 5610585"/>
              <a:gd name="connsiteX11" fmla="*/ 11816682 w 11880850"/>
              <a:gd name="connsiteY11" fmla="*/ 68642 h 5610585"/>
              <a:gd name="connsiteX12" fmla="*/ 11624178 w 11880850"/>
              <a:gd name="connsiteY12" fmla="*/ 68642 h 5610585"/>
              <a:gd name="connsiteX13" fmla="*/ 11624178 w 11880850"/>
              <a:gd name="connsiteY13" fmla="*/ 132810 h 5610585"/>
              <a:gd name="connsiteX14" fmla="*/ 11688346 w 11880850"/>
              <a:gd name="connsiteY14" fmla="*/ 132810 h 5610585"/>
              <a:gd name="connsiteX15" fmla="*/ 11688346 w 11880850"/>
              <a:gd name="connsiteY15" fmla="*/ 68642 h 5610585"/>
              <a:gd name="connsiteX16" fmla="*/ 186723 w 11880850"/>
              <a:gd name="connsiteY16" fmla="*/ 68642 h 5610585"/>
              <a:gd name="connsiteX17" fmla="*/ 186723 w 11880850"/>
              <a:gd name="connsiteY17" fmla="*/ 132810 h 5610585"/>
              <a:gd name="connsiteX18" fmla="*/ 250891 w 11880850"/>
              <a:gd name="connsiteY18" fmla="*/ 132810 h 5610585"/>
              <a:gd name="connsiteX19" fmla="*/ 250891 w 11880850"/>
              <a:gd name="connsiteY19" fmla="*/ 68642 h 5610585"/>
              <a:gd name="connsiteX20" fmla="*/ 58387 w 11880850"/>
              <a:gd name="connsiteY20" fmla="*/ 68642 h 5610585"/>
              <a:gd name="connsiteX21" fmla="*/ 58387 w 11880850"/>
              <a:gd name="connsiteY21" fmla="*/ 132810 h 5610585"/>
              <a:gd name="connsiteX22" fmla="*/ 122555 w 11880850"/>
              <a:gd name="connsiteY22" fmla="*/ 132810 h 5610585"/>
              <a:gd name="connsiteX23" fmla="*/ 122555 w 11880850"/>
              <a:gd name="connsiteY23" fmla="*/ 68642 h 5610585"/>
              <a:gd name="connsiteX24" fmla="*/ 0 w 11880850"/>
              <a:gd name="connsiteY24" fmla="*/ 0 h 5610585"/>
              <a:gd name="connsiteX25" fmla="*/ 11880850 w 11880850"/>
              <a:gd name="connsiteY25" fmla="*/ 0 h 5610585"/>
              <a:gd name="connsiteX26" fmla="*/ 11880850 w 11880850"/>
              <a:gd name="connsiteY26" fmla="*/ 5610585 h 5610585"/>
              <a:gd name="connsiteX27" fmla="*/ 0 w 11880850"/>
              <a:gd name="connsiteY27" fmla="*/ 5610585 h 561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880850" h="5610585">
                <a:moveTo>
                  <a:pt x="11752514" y="193999"/>
                </a:moveTo>
                <a:lnTo>
                  <a:pt x="11752514" y="258167"/>
                </a:lnTo>
                <a:lnTo>
                  <a:pt x="11816682" y="258167"/>
                </a:lnTo>
                <a:lnTo>
                  <a:pt x="11816682" y="193999"/>
                </a:lnTo>
                <a:close/>
                <a:moveTo>
                  <a:pt x="58387" y="193999"/>
                </a:moveTo>
                <a:lnTo>
                  <a:pt x="58387" y="258167"/>
                </a:lnTo>
                <a:lnTo>
                  <a:pt x="122555" y="258167"/>
                </a:lnTo>
                <a:lnTo>
                  <a:pt x="122555" y="193999"/>
                </a:lnTo>
                <a:close/>
                <a:moveTo>
                  <a:pt x="11752514" y="68642"/>
                </a:moveTo>
                <a:lnTo>
                  <a:pt x="11752514" y="132810"/>
                </a:lnTo>
                <a:lnTo>
                  <a:pt x="11816682" y="132810"/>
                </a:lnTo>
                <a:lnTo>
                  <a:pt x="11816682" y="68642"/>
                </a:lnTo>
                <a:close/>
                <a:moveTo>
                  <a:pt x="11624178" y="68642"/>
                </a:moveTo>
                <a:lnTo>
                  <a:pt x="11624178" y="132810"/>
                </a:lnTo>
                <a:lnTo>
                  <a:pt x="11688346" y="132810"/>
                </a:lnTo>
                <a:lnTo>
                  <a:pt x="11688346" y="68642"/>
                </a:lnTo>
                <a:close/>
                <a:moveTo>
                  <a:pt x="186723" y="68642"/>
                </a:moveTo>
                <a:lnTo>
                  <a:pt x="186723" y="132810"/>
                </a:lnTo>
                <a:lnTo>
                  <a:pt x="250891" y="132810"/>
                </a:lnTo>
                <a:lnTo>
                  <a:pt x="250891" y="68642"/>
                </a:lnTo>
                <a:close/>
                <a:moveTo>
                  <a:pt x="58387" y="68642"/>
                </a:moveTo>
                <a:lnTo>
                  <a:pt x="58387" y="132810"/>
                </a:lnTo>
                <a:lnTo>
                  <a:pt x="122555" y="132810"/>
                </a:lnTo>
                <a:lnTo>
                  <a:pt x="122555" y="68642"/>
                </a:lnTo>
                <a:close/>
                <a:moveTo>
                  <a:pt x="0" y="0"/>
                </a:moveTo>
                <a:lnTo>
                  <a:pt x="11880850" y="0"/>
                </a:lnTo>
                <a:lnTo>
                  <a:pt x="11880850" y="5610585"/>
                </a:lnTo>
                <a:lnTo>
                  <a:pt x="0" y="5610585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tailEnd type="triangle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342900" marR="0" lvl="0" indent="-34290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zh-CN" altLang="en-US" sz="1500" b="1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4BC905-42FC-105A-CEC2-D602959A5BAF}"/>
              </a:ext>
            </a:extLst>
          </p:cNvPr>
          <p:cNvSpPr/>
          <p:nvPr userDrawn="1"/>
        </p:nvSpPr>
        <p:spPr bwMode="auto">
          <a:xfrm rot="10800000">
            <a:off x="156425" y="6669088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1AC98A0-FCE2-E896-2D5E-287BAAEB484B}"/>
              </a:ext>
            </a:extLst>
          </p:cNvPr>
          <p:cNvGrpSpPr/>
          <p:nvPr userDrawn="1"/>
        </p:nvGrpSpPr>
        <p:grpSpPr>
          <a:xfrm>
            <a:off x="10672588" y="54158"/>
            <a:ext cx="1467009" cy="754466"/>
            <a:chOff x="10672588" y="54158"/>
            <a:chExt cx="1467009" cy="754466"/>
          </a:xfrm>
        </p:grpSpPr>
        <p:sp>
          <p:nvSpPr>
            <p:cNvPr id="28" name="cloud_161719">
              <a:extLst>
                <a:ext uri="{FF2B5EF4-FFF2-40B4-BE49-F238E27FC236}">
                  <a16:creationId xmlns:a16="http://schemas.microsoft.com/office/drawing/2014/main" id="{BB958E1B-89B1-7607-6E65-F6CB49E59250}"/>
                </a:ext>
              </a:extLst>
            </p:cNvPr>
            <p:cNvSpPr/>
            <p:nvPr userDrawn="1"/>
          </p:nvSpPr>
          <p:spPr>
            <a:xfrm>
              <a:off x="10964007" y="175443"/>
              <a:ext cx="884170" cy="481642"/>
            </a:xfrm>
            <a:custGeom>
              <a:avLst/>
              <a:gdLst>
                <a:gd name="T0" fmla="*/ 5748 w 6533"/>
                <a:gd name="T1" fmla="*/ 1852 h 4267"/>
                <a:gd name="T2" fmla="*/ 5412 w 6533"/>
                <a:gd name="T3" fmla="*/ 960 h 4267"/>
                <a:gd name="T4" fmla="*/ 4385 w 6533"/>
                <a:gd name="T5" fmla="*/ 642 h 4267"/>
                <a:gd name="T6" fmla="*/ 3023 w 6533"/>
                <a:gd name="T7" fmla="*/ 0 h 4267"/>
                <a:gd name="T8" fmla="*/ 1260 w 6533"/>
                <a:gd name="T9" fmla="*/ 1763 h 4267"/>
                <a:gd name="T10" fmla="*/ 0 w 6533"/>
                <a:gd name="T11" fmla="*/ 3012 h 4267"/>
                <a:gd name="T12" fmla="*/ 1255 w 6533"/>
                <a:gd name="T13" fmla="*/ 4267 h 4267"/>
                <a:gd name="T14" fmla="*/ 5279 w 6533"/>
                <a:gd name="T15" fmla="*/ 4267 h 4267"/>
                <a:gd name="T16" fmla="*/ 6533 w 6533"/>
                <a:gd name="T17" fmla="*/ 3012 h 4267"/>
                <a:gd name="T18" fmla="*/ 5748 w 6533"/>
                <a:gd name="T19" fmla="*/ 1852 h 4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33" h="4267">
                  <a:moveTo>
                    <a:pt x="5748" y="1852"/>
                  </a:moveTo>
                  <a:cubicBezTo>
                    <a:pt x="5769" y="1532"/>
                    <a:pt x="5657" y="1204"/>
                    <a:pt x="5412" y="960"/>
                  </a:cubicBezTo>
                  <a:cubicBezTo>
                    <a:pt x="5133" y="682"/>
                    <a:pt x="4745" y="575"/>
                    <a:pt x="4385" y="642"/>
                  </a:cubicBezTo>
                  <a:cubicBezTo>
                    <a:pt x="4064" y="248"/>
                    <a:pt x="3572" y="0"/>
                    <a:pt x="3023" y="0"/>
                  </a:cubicBezTo>
                  <a:cubicBezTo>
                    <a:pt x="2048" y="0"/>
                    <a:pt x="1260" y="788"/>
                    <a:pt x="1260" y="1763"/>
                  </a:cubicBezTo>
                  <a:cubicBezTo>
                    <a:pt x="560" y="1758"/>
                    <a:pt x="0" y="2323"/>
                    <a:pt x="0" y="3012"/>
                  </a:cubicBezTo>
                  <a:cubicBezTo>
                    <a:pt x="0" y="3707"/>
                    <a:pt x="560" y="4267"/>
                    <a:pt x="1255" y="4267"/>
                  </a:cubicBezTo>
                  <a:lnTo>
                    <a:pt x="5279" y="4267"/>
                  </a:lnTo>
                  <a:cubicBezTo>
                    <a:pt x="5973" y="4267"/>
                    <a:pt x="6533" y="3707"/>
                    <a:pt x="6533" y="3012"/>
                  </a:cubicBezTo>
                  <a:cubicBezTo>
                    <a:pt x="6533" y="2484"/>
                    <a:pt x="6208" y="2035"/>
                    <a:pt x="5748" y="185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_161719">
              <a:extLst>
                <a:ext uri="{FF2B5EF4-FFF2-40B4-BE49-F238E27FC236}">
                  <a16:creationId xmlns:a16="http://schemas.microsoft.com/office/drawing/2014/main" id="{F959D648-7A39-117F-3461-E169422C654F}"/>
                </a:ext>
              </a:extLst>
            </p:cNvPr>
            <p:cNvSpPr/>
            <p:nvPr userDrawn="1"/>
          </p:nvSpPr>
          <p:spPr>
            <a:xfrm>
              <a:off x="12080892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loud_161719">
              <a:extLst>
                <a:ext uri="{FF2B5EF4-FFF2-40B4-BE49-F238E27FC236}">
                  <a16:creationId xmlns:a16="http://schemas.microsoft.com/office/drawing/2014/main" id="{253E43AD-2C2F-22A6-85A0-5019C6C823D3}"/>
                </a:ext>
              </a:extLst>
            </p:cNvPr>
            <p:cNvSpPr/>
            <p:nvPr userDrawn="1"/>
          </p:nvSpPr>
          <p:spPr>
            <a:xfrm>
              <a:off x="12081450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loud_161719">
              <a:extLst>
                <a:ext uri="{FF2B5EF4-FFF2-40B4-BE49-F238E27FC236}">
                  <a16:creationId xmlns:a16="http://schemas.microsoft.com/office/drawing/2014/main" id="{38B2D45D-25D3-99BB-11F5-1EFD23E82207}"/>
                </a:ext>
              </a:extLst>
            </p:cNvPr>
            <p:cNvSpPr/>
            <p:nvPr userDrawn="1"/>
          </p:nvSpPr>
          <p:spPr>
            <a:xfrm>
              <a:off x="11963481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loud_161719">
              <a:extLst>
                <a:ext uri="{FF2B5EF4-FFF2-40B4-BE49-F238E27FC236}">
                  <a16:creationId xmlns:a16="http://schemas.microsoft.com/office/drawing/2014/main" id="{8230E894-3C2C-5551-00F4-3C2A79110AB6}"/>
                </a:ext>
              </a:extLst>
            </p:cNvPr>
            <p:cNvSpPr/>
            <p:nvPr userDrawn="1"/>
          </p:nvSpPr>
          <p:spPr>
            <a:xfrm>
              <a:off x="12080613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loud_161719">
              <a:extLst>
                <a:ext uri="{FF2B5EF4-FFF2-40B4-BE49-F238E27FC236}">
                  <a16:creationId xmlns:a16="http://schemas.microsoft.com/office/drawing/2014/main" id="{DB3238D3-D393-5D58-AE57-C539CECAD2BA}"/>
                </a:ext>
              </a:extLst>
            </p:cNvPr>
            <p:cNvSpPr/>
            <p:nvPr userDrawn="1"/>
          </p:nvSpPr>
          <p:spPr>
            <a:xfrm>
              <a:off x="11964318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loud_161719">
              <a:extLst>
                <a:ext uri="{FF2B5EF4-FFF2-40B4-BE49-F238E27FC236}">
                  <a16:creationId xmlns:a16="http://schemas.microsoft.com/office/drawing/2014/main" id="{72ACDB65-4E94-FBEE-50AB-3CAB416ABDC1}"/>
                </a:ext>
              </a:extLst>
            </p:cNvPr>
            <p:cNvSpPr/>
            <p:nvPr userDrawn="1"/>
          </p:nvSpPr>
          <p:spPr>
            <a:xfrm>
              <a:off x="12080613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loud_161719">
              <a:extLst>
                <a:ext uri="{FF2B5EF4-FFF2-40B4-BE49-F238E27FC236}">
                  <a16:creationId xmlns:a16="http://schemas.microsoft.com/office/drawing/2014/main" id="{44D4D4B0-D73A-1FE8-2F44-72968477FD90}"/>
                </a:ext>
              </a:extLst>
            </p:cNvPr>
            <p:cNvSpPr/>
            <p:nvPr userDrawn="1"/>
          </p:nvSpPr>
          <p:spPr>
            <a:xfrm rot="16200000" flipH="1">
              <a:off x="10673146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_161719">
              <a:extLst>
                <a:ext uri="{FF2B5EF4-FFF2-40B4-BE49-F238E27FC236}">
                  <a16:creationId xmlns:a16="http://schemas.microsoft.com/office/drawing/2014/main" id="{2ABBA46C-1982-B1CC-4171-2A0F345C4394}"/>
                </a:ext>
              </a:extLst>
            </p:cNvPr>
            <p:cNvSpPr/>
            <p:nvPr userDrawn="1"/>
          </p:nvSpPr>
          <p:spPr>
            <a:xfrm rot="16200000" flipH="1">
              <a:off x="10672588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loud_161719">
              <a:extLst>
                <a:ext uri="{FF2B5EF4-FFF2-40B4-BE49-F238E27FC236}">
                  <a16:creationId xmlns:a16="http://schemas.microsoft.com/office/drawing/2014/main" id="{FB6797DA-CBEC-5043-F0D7-324B9BDE5276}"/>
                </a:ext>
              </a:extLst>
            </p:cNvPr>
            <p:cNvSpPr/>
            <p:nvPr userDrawn="1"/>
          </p:nvSpPr>
          <p:spPr>
            <a:xfrm rot="16200000" flipH="1">
              <a:off x="10790557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loud_161719">
              <a:extLst>
                <a:ext uri="{FF2B5EF4-FFF2-40B4-BE49-F238E27FC236}">
                  <a16:creationId xmlns:a16="http://schemas.microsoft.com/office/drawing/2014/main" id="{02FC90F3-69B4-D9FB-6F9C-A30E47BD347F}"/>
                </a:ext>
              </a:extLst>
            </p:cNvPr>
            <p:cNvSpPr/>
            <p:nvPr userDrawn="1"/>
          </p:nvSpPr>
          <p:spPr>
            <a:xfrm rot="16200000" flipH="1">
              <a:off x="10673425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loud_161719">
              <a:extLst>
                <a:ext uri="{FF2B5EF4-FFF2-40B4-BE49-F238E27FC236}">
                  <a16:creationId xmlns:a16="http://schemas.microsoft.com/office/drawing/2014/main" id="{4B382D81-83AF-5C66-94A2-3C9D6DBC25F0}"/>
                </a:ext>
              </a:extLst>
            </p:cNvPr>
            <p:cNvSpPr/>
            <p:nvPr userDrawn="1"/>
          </p:nvSpPr>
          <p:spPr>
            <a:xfrm rot="16200000" flipH="1">
              <a:off x="10789720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loud_161719">
              <a:extLst>
                <a:ext uri="{FF2B5EF4-FFF2-40B4-BE49-F238E27FC236}">
                  <a16:creationId xmlns:a16="http://schemas.microsoft.com/office/drawing/2014/main" id="{523002F9-0125-61E1-F260-60C8BDCCE64F}"/>
                </a:ext>
              </a:extLst>
            </p:cNvPr>
            <p:cNvSpPr/>
            <p:nvPr userDrawn="1"/>
          </p:nvSpPr>
          <p:spPr>
            <a:xfrm rot="16200000" flipH="1">
              <a:off x="10673425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006298-786C-40C6-8F51-0A6350C0D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48FD2-4793-4AF4-B739-78DF2622CE62}" type="slidenum">
              <a:rPr lang="zh-CN" altLang="en-US" smtClean="0"/>
              <a:pPr/>
              <a:t>‹#›</a:t>
            </a:fld>
            <a:r>
              <a:rPr lang="en-US" altLang="zh-CN" dirty="0"/>
              <a:t>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2577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F3BCDC-1760-5758-940A-84B454FDFDEB}"/>
              </a:ext>
            </a:extLst>
          </p:cNvPr>
          <p:cNvSpPr/>
          <p:nvPr userDrawn="1"/>
        </p:nvSpPr>
        <p:spPr bwMode="auto">
          <a:xfrm rot="10800000">
            <a:off x="156000" y="1007722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BF7D841-5D41-B3F2-565E-13954478508F}"/>
              </a:ext>
            </a:extLst>
          </p:cNvPr>
          <p:cNvSpPr/>
          <p:nvPr userDrawn="1"/>
        </p:nvSpPr>
        <p:spPr bwMode="auto">
          <a:xfrm>
            <a:off x="155575" y="1052683"/>
            <a:ext cx="11880850" cy="5610585"/>
          </a:xfrm>
          <a:custGeom>
            <a:avLst/>
            <a:gdLst>
              <a:gd name="connsiteX0" fmla="*/ 11752514 w 11880850"/>
              <a:gd name="connsiteY0" fmla="*/ 193999 h 5610585"/>
              <a:gd name="connsiteX1" fmla="*/ 11752514 w 11880850"/>
              <a:gd name="connsiteY1" fmla="*/ 258167 h 5610585"/>
              <a:gd name="connsiteX2" fmla="*/ 11816682 w 11880850"/>
              <a:gd name="connsiteY2" fmla="*/ 258167 h 5610585"/>
              <a:gd name="connsiteX3" fmla="*/ 11816682 w 11880850"/>
              <a:gd name="connsiteY3" fmla="*/ 193999 h 5610585"/>
              <a:gd name="connsiteX4" fmla="*/ 58387 w 11880850"/>
              <a:gd name="connsiteY4" fmla="*/ 193999 h 5610585"/>
              <a:gd name="connsiteX5" fmla="*/ 58387 w 11880850"/>
              <a:gd name="connsiteY5" fmla="*/ 258167 h 5610585"/>
              <a:gd name="connsiteX6" fmla="*/ 122555 w 11880850"/>
              <a:gd name="connsiteY6" fmla="*/ 258167 h 5610585"/>
              <a:gd name="connsiteX7" fmla="*/ 122555 w 11880850"/>
              <a:gd name="connsiteY7" fmla="*/ 193999 h 5610585"/>
              <a:gd name="connsiteX8" fmla="*/ 11752514 w 11880850"/>
              <a:gd name="connsiteY8" fmla="*/ 68642 h 5610585"/>
              <a:gd name="connsiteX9" fmla="*/ 11752514 w 11880850"/>
              <a:gd name="connsiteY9" fmla="*/ 132810 h 5610585"/>
              <a:gd name="connsiteX10" fmla="*/ 11816682 w 11880850"/>
              <a:gd name="connsiteY10" fmla="*/ 132810 h 5610585"/>
              <a:gd name="connsiteX11" fmla="*/ 11816682 w 11880850"/>
              <a:gd name="connsiteY11" fmla="*/ 68642 h 5610585"/>
              <a:gd name="connsiteX12" fmla="*/ 11624178 w 11880850"/>
              <a:gd name="connsiteY12" fmla="*/ 68642 h 5610585"/>
              <a:gd name="connsiteX13" fmla="*/ 11624178 w 11880850"/>
              <a:gd name="connsiteY13" fmla="*/ 132810 h 5610585"/>
              <a:gd name="connsiteX14" fmla="*/ 11688346 w 11880850"/>
              <a:gd name="connsiteY14" fmla="*/ 132810 h 5610585"/>
              <a:gd name="connsiteX15" fmla="*/ 11688346 w 11880850"/>
              <a:gd name="connsiteY15" fmla="*/ 68642 h 5610585"/>
              <a:gd name="connsiteX16" fmla="*/ 186723 w 11880850"/>
              <a:gd name="connsiteY16" fmla="*/ 68642 h 5610585"/>
              <a:gd name="connsiteX17" fmla="*/ 186723 w 11880850"/>
              <a:gd name="connsiteY17" fmla="*/ 132810 h 5610585"/>
              <a:gd name="connsiteX18" fmla="*/ 250891 w 11880850"/>
              <a:gd name="connsiteY18" fmla="*/ 132810 h 5610585"/>
              <a:gd name="connsiteX19" fmla="*/ 250891 w 11880850"/>
              <a:gd name="connsiteY19" fmla="*/ 68642 h 5610585"/>
              <a:gd name="connsiteX20" fmla="*/ 58387 w 11880850"/>
              <a:gd name="connsiteY20" fmla="*/ 68642 h 5610585"/>
              <a:gd name="connsiteX21" fmla="*/ 58387 w 11880850"/>
              <a:gd name="connsiteY21" fmla="*/ 132810 h 5610585"/>
              <a:gd name="connsiteX22" fmla="*/ 122555 w 11880850"/>
              <a:gd name="connsiteY22" fmla="*/ 132810 h 5610585"/>
              <a:gd name="connsiteX23" fmla="*/ 122555 w 11880850"/>
              <a:gd name="connsiteY23" fmla="*/ 68642 h 5610585"/>
              <a:gd name="connsiteX24" fmla="*/ 0 w 11880850"/>
              <a:gd name="connsiteY24" fmla="*/ 0 h 5610585"/>
              <a:gd name="connsiteX25" fmla="*/ 11880850 w 11880850"/>
              <a:gd name="connsiteY25" fmla="*/ 0 h 5610585"/>
              <a:gd name="connsiteX26" fmla="*/ 11880850 w 11880850"/>
              <a:gd name="connsiteY26" fmla="*/ 5610585 h 5610585"/>
              <a:gd name="connsiteX27" fmla="*/ 0 w 11880850"/>
              <a:gd name="connsiteY27" fmla="*/ 5610585 h 561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880850" h="5610585">
                <a:moveTo>
                  <a:pt x="11752514" y="193999"/>
                </a:moveTo>
                <a:lnTo>
                  <a:pt x="11752514" y="258167"/>
                </a:lnTo>
                <a:lnTo>
                  <a:pt x="11816682" y="258167"/>
                </a:lnTo>
                <a:lnTo>
                  <a:pt x="11816682" y="193999"/>
                </a:lnTo>
                <a:close/>
                <a:moveTo>
                  <a:pt x="58387" y="193999"/>
                </a:moveTo>
                <a:lnTo>
                  <a:pt x="58387" y="258167"/>
                </a:lnTo>
                <a:lnTo>
                  <a:pt x="122555" y="258167"/>
                </a:lnTo>
                <a:lnTo>
                  <a:pt x="122555" y="193999"/>
                </a:lnTo>
                <a:close/>
                <a:moveTo>
                  <a:pt x="11752514" y="68642"/>
                </a:moveTo>
                <a:lnTo>
                  <a:pt x="11752514" y="132810"/>
                </a:lnTo>
                <a:lnTo>
                  <a:pt x="11816682" y="132810"/>
                </a:lnTo>
                <a:lnTo>
                  <a:pt x="11816682" y="68642"/>
                </a:lnTo>
                <a:close/>
                <a:moveTo>
                  <a:pt x="11624178" y="68642"/>
                </a:moveTo>
                <a:lnTo>
                  <a:pt x="11624178" y="132810"/>
                </a:lnTo>
                <a:lnTo>
                  <a:pt x="11688346" y="132810"/>
                </a:lnTo>
                <a:lnTo>
                  <a:pt x="11688346" y="68642"/>
                </a:lnTo>
                <a:close/>
                <a:moveTo>
                  <a:pt x="186723" y="68642"/>
                </a:moveTo>
                <a:lnTo>
                  <a:pt x="186723" y="132810"/>
                </a:lnTo>
                <a:lnTo>
                  <a:pt x="250891" y="132810"/>
                </a:lnTo>
                <a:lnTo>
                  <a:pt x="250891" y="68642"/>
                </a:lnTo>
                <a:close/>
                <a:moveTo>
                  <a:pt x="58387" y="68642"/>
                </a:moveTo>
                <a:lnTo>
                  <a:pt x="58387" y="132810"/>
                </a:lnTo>
                <a:lnTo>
                  <a:pt x="122555" y="132810"/>
                </a:lnTo>
                <a:lnTo>
                  <a:pt x="122555" y="68642"/>
                </a:lnTo>
                <a:close/>
                <a:moveTo>
                  <a:pt x="0" y="0"/>
                </a:moveTo>
                <a:lnTo>
                  <a:pt x="11880850" y="0"/>
                </a:lnTo>
                <a:lnTo>
                  <a:pt x="11880850" y="5610585"/>
                </a:lnTo>
                <a:lnTo>
                  <a:pt x="0" y="5610585"/>
                </a:lnTo>
                <a:close/>
              </a:path>
            </a:pathLst>
          </a:custGeom>
          <a:solidFill>
            <a:schemeClr val="bg1"/>
          </a:solidFill>
          <a:ln w="19050">
            <a:noFill/>
            <a:tailEnd type="triangle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342900" marR="0" lvl="0" indent="-342900"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zh-CN" altLang="en-US" sz="1500" b="1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AB50A3-748F-66D6-6007-2ECFD12E4643}"/>
              </a:ext>
            </a:extLst>
          </p:cNvPr>
          <p:cNvSpPr/>
          <p:nvPr userDrawn="1"/>
        </p:nvSpPr>
        <p:spPr bwMode="auto">
          <a:xfrm rot="10800000">
            <a:off x="156425" y="6669088"/>
            <a:ext cx="11880000" cy="45719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52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FFFFB9"/>
              </a:soli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B3D32B5-1ECC-20DB-4863-7F127D3AEC31}"/>
              </a:ext>
            </a:extLst>
          </p:cNvPr>
          <p:cNvGrpSpPr/>
          <p:nvPr userDrawn="1"/>
        </p:nvGrpSpPr>
        <p:grpSpPr>
          <a:xfrm>
            <a:off x="10672588" y="54158"/>
            <a:ext cx="1467009" cy="754466"/>
            <a:chOff x="10672588" y="54158"/>
            <a:chExt cx="1467009" cy="754466"/>
          </a:xfrm>
        </p:grpSpPr>
        <p:sp>
          <p:nvSpPr>
            <p:cNvPr id="26" name="cloud_161719">
              <a:extLst>
                <a:ext uri="{FF2B5EF4-FFF2-40B4-BE49-F238E27FC236}">
                  <a16:creationId xmlns:a16="http://schemas.microsoft.com/office/drawing/2014/main" id="{0432A303-D97D-37B7-3E23-7DCF1B1162F1}"/>
                </a:ext>
              </a:extLst>
            </p:cNvPr>
            <p:cNvSpPr/>
            <p:nvPr userDrawn="1"/>
          </p:nvSpPr>
          <p:spPr>
            <a:xfrm>
              <a:off x="10964007" y="175443"/>
              <a:ext cx="884170" cy="481642"/>
            </a:xfrm>
            <a:custGeom>
              <a:avLst/>
              <a:gdLst>
                <a:gd name="T0" fmla="*/ 5748 w 6533"/>
                <a:gd name="T1" fmla="*/ 1852 h 4267"/>
                <a:gd name="T2" fmla="*/ 5412 w 6533"/>
                <a:gd name="T3" fmla="*/ 960 h 4267"/>
                <a:gd name="T4" fmla="*/ 4385 w 6533"/>
                <a:gd name="T5" fmla="*/ 642 h 4267"/>
                <a:gd name="T6" fmla="*/ 3023 w 6533"/>
                <a:gd name="T7" fmla="*/ 0 h 4267"/>
                <a:gd name="T8" fmla="*/ 1260 w 6533"/>
                <a:gd name="T9" fmla="*/ 1763 h 4267"/>
                <a:gd name="T10" fmla="*/ 0 w 6533"/>
                <a:gd name="T11" fmla="*/ 3012 h 4267"/>
                <a:gd name="T12" fmla="*/ 1255 w 6533"/>
                <a:gd name="T13" fmla="*/ 4267 h 4267"/>
                <a:gd name="T14" fmla="*/ 5279 w 6533"/>
                <a:gd name="T15" fmla="*/ 4267 h 4267"/>
                <a:gd name="T16" fmla="*/ 6533 w 6533"/>
                <a:gd name="T17" fmla="*/ 3012 h 4267"/>
                <a:gd name="T18" fmla="*/ 5748 w 6533"/>
                <a:gd name="T19" fmla="*/ 1852 h 4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33" h="4267">
                  <a:moveTo>
                    <a:pt x="5748" y="1852"/>
                  </a:moveTo>
                  <a:cubicBezTo>
                    <a:pt x="5769" y="1532"/>
                    <a:pt x="5657" y="1204"/>
                    <a:pt x="5412" y="960"/>
                  </a:cubicBezTo>
                  <a:cubicBezTo>
                    <a:pt x="5133" y="682"/>
                    <a:pt x="4745" y="575"/>
                    <a:pt x="4385" y="642"/>
                  </a:cubicBezTo>
                  <a:cubicBezTo>
                    <a:pt x="4064" y="248"/>
                    <a:pt x="3572" y="0"/>
                    <a:pt x="3023" y="0"/>
                  </a:cubicBezTo>
                  <a:cubicBezTo>
                    <a:pt x="2048" y="0"/>
                    <a:pt x="1260" y="788"/>
                    <a:pt x="1260" y="1763"/>
                  </a:cubicBezTo>
                  <a:cubicBezTo>
                    <a:pt x="560" y="1758"/>
                    <a:pt x="0" y="2323"/>
                    <a:pt x="0" y="3012"/>
                  </a:cubicBezTo>
                  <a:cubicBezTo>
                    <a:pt x="0" y="3707"/>
                    <a:pt x="560" y="4267"/>
                    <a:pt x="1255" y="4267"/>
                  </a:cubicBezTo>
                  <a:lnTo>
                    <a:pt x="5279" y="4267"/>
                  </a:lnTo>
                  <a:cubicBezTo>
                    <a:pt x="5973" y="4267"/>
                    <a:pt x="6533" y="3707"/>
                    <a:pt x="6533" y="3012"/>
                  </a:cubicBezTo>
                  <a:cubicBezTo>
                    <a:pt x="6533" y="2484"/>
                    <a:pt x="6208" y="2035"/>
                    <a:pt x="5748" y="185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loud_161719">
              <a:extLst>
                <a:ext uri="{FF2B5EF4-FFF2-40B4-BE49-F238E27FC236}">
                  <a16:creationId xmlns:a16="http://schemas.microsoft.com/office/drawing/2014/main" id="{CAF0B180-5F41-6C88-23A2-329EBF417C9A}"/>
                </a:ext>
              </a:extLst>
            </p:cNvPr>
            <p:cNvSpPr/>
            <p:nvPr userDrawn="1"/>
          </p:nvSpPr>
          <p:spPr>
            <a:xfrm>
              <a:off x="12080892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loud_161719">
              <a:extLst>
                <a:ext uri="{FF2B5EF4-FFF2-40B4-BE49-F238E27FC236}">
                  <a16:creationId xmlns:a16="http://schemas.microsoft.com/office/drawing/2014/main" id="{E81A3AEA-656E-5FD6-2D9D-A6F1AE619B6E}"/>
                </a:ext>
              </a:extLst>
            </p:cNvPr>
            <p:cNvSpPr/>
            <p:nvPr userDrawn="1"/>
          </p:nvSpPr>
          <p:spPr>
            <a:xfrm>
              <a:off x="12081450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_161719">
              <a:extLst>
                <a:ext uri="{FF2B5EF4-FFF2-40B4-BE49-F238E27FC236}">
                  <a16:creationId xmlns:a16="http://schemas.microsoft.com/office/drawing/2014/main" id="{F33FC436-BB48-E1F6-B1C4-3B88EF2BA3A5}"/>
                </a:ext>
              </a:extLst>
            </p:cNvPr>
            <p:cNvSpPr/>
            <p:nvPr userDrawn="1"/>
          </p:nvSpPr>
          <p:spPr>
            <a:xfrm>
              <a:off x="11963481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loud_161719">
              <a:extLst>
                <a:ext uri="{FF2B5EF4-FFF2-40B4-BE49-F238E27FC236}">
                  <a16:creationId xmlns:a16="http://schemas.microsoft.com/office/drawing/2014/main" id="{9F4EDB87-5400-6E43-FCCA-AC116BC07B8E}"/>
                </a:ext>
              </a:extLst>
            </p:cNvPr>
            <p:cNvSpPr/>
            <p:nvPr userDrawn="1"/>
          </p:nvSpPr>
          <p:spPr>
            <a:xfrm>
              <a:off x="12080613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loud_161719">
              <a:extLst>
                <a:ext uri="{FF2B5EF4-FFF2-40B4-BE49-F238E27FC236}">
                  <a16:creationId xmlns:a16="http://schemas.microsoft.com/office/drawing/2014/main" id="{F522680F-AF8C-4E19-A491-BD6BE1F92B72}"/>
                </a:ext>
              </a:extLst>
            </p:cNvPr>
            <p:cNvSpPr/>
            <p:nvPr userDrawn="1"/>
          </p:nvSpPr>
          <p:spPr>
            <a:xfrm>
              <a:off x="11964318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loud_161719">
              <a:extLst>
                <a:ext uri="{FF2B5EF4-FFF2-40B4-BE49-F238E27FC236}">
                  <a16:creationId xmlns:a16="http://schemas.microsoft.com/office/drawing/2014/main" id="{8D18E9E2-B4F4-3FAC-F714-16357DF436AA}"/>
                </a:ext>
              </a:extLst>
            </p:cNvPr>
            <p:cNvSpPr/>
            <p:nvPr userDrawn="1"/>
          </p:nvSpPr>
          <p:spPr>
            <a:xfrm>
              <a:off x="12080613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loud_161719">
              <a:extLst>
                <a:ext uri="{FF2B5EF4-FFF2-40B4-BE49-F238E27FC236}">
                  <a16:creationId xmlns:a16="http://schemas.microsoft.com/office/drawing/2014/main" id="{1B367F63-FC45-9051-8C5D-B60E29208562}"/>
                </a:ext>
              </a:extLst>
            </p:cNvPr>
            <p:cNvSpPr/>
            <p:nvPr userDrawn="1"/>
          </p:nvSpPr>
          <p:spPr>
            <a:xfrm rot="16200000" flipH="1">
              <a:off x="10673146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loud_161719">
              <a:extLst>
                <a:ext uri="{FF2B5EF4-FFF2-40B4-BE49-F238E27FC236}">
                  <a16:creationId xmlns:a16="http://schemas.microsoft.com/office/drawing/2014/main" id="{1FB9DA15-6AA2-4BBC-4DFD-CD90F3D9D30D}"/>
                </a:ext>
              </a:extLst>
            </p:cNvPr>
            <p:cNvSpPr/>
            <p:nvPr userDrawn="1"/>
          </p:nvSpPr>
          <p:spPr>
            <a:xfrm rot="16200000" flipH="1">
              <a:off x="10672588" y="170453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loud_161719">
              <a:extLst>
                <a:ext uri="{FF2B5EF4-FFF2-40B4-BE49-F238E27FC236}">
                  <a16:creationId xmlns:a16="http://schemas.microsoft.com/office/drawing/2014/main" id="{D9A03E3F-FDCB-CC27-631B-1886D581007D}"/>
                </a:ext>
              </a:extLst>
            </p:cNvPr>
            <p:cNvSpPr/>
            <p:nvPr userDrawn="1"/>
          </p:nvSpPr>
          <p:spPr>
            <a:xfrm rot="16200000" flipH="1">
              <a:off x="10790557" y="5415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loud_161719">
              <a:extLst>
                <a:ext uri="{FF2B5EF4-FFF2-40B4-BE49-F238E27FC236}">
                  <a16:creationId xmlns:a16="http://schemas.microsoft.com/office/drawing/2014/main" id="{4D039E2E-DFEB-FE60-998E-32571CDDB8C9}"/>
                </a:ext>
              </a:extLst>
            </p:cNvPr>
            <p:cNvSpPr/>
            <p:nvPr userDrawn="1"/>
          </p:nvSpPr>
          <p:spPr>
            <a:xfrm rot="16200000" flipH="1">
              <a:off x="10673425" y="749919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loud_161719">
              <a:extLst>
                <a:ext uri="{FF2B5EF4-FFF2-40B4-BE49-F238E27FC236}">
                  <a16:creationId xmlns:a16="http://schemas.microsoft.com/office/drawing/2014/main" id="{B397479D-5B65-74D5-1DF3-9A03BEEE12F4}"/>
                </a:ext>
              </a:extLst>
            </p:cNvPr>
            <p:cNvSpPr/>
            <p:nvPr userDrawn="1"/>
          </p:nvSpPr>
          <p:spPr>
            <a:xfrm rot="16200000" flipH="1">
              <a:off x="10789720" y="750477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loud_161719">
              <a:extLst>
                <a:ext uri="{FF2B5EF4-FFF2-40B4-BE49-F238E27FC236}">
                  <a16:creationId xmlns:a16="http://schemas.microsoft.com/office/drawing/2014/main" id="{8AE00613-0A05-BE99-4750-A6C7F46B39CA}"/>
                </a:ext>
              </a:extLst>
            </p:cNvPr>
            <p:cNvSpPr/>
            <p:nvPr userDrawn="1"/>
          </p:nvSpPr>
          <p:spPr>
            <a:xfrm rot="16200000" flipH="1">
              <a:off x="10673425" y="632508"/>
              <a:ext cx="58147" cy="5814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>
              <a:innerShdw blurRad="63500" dist="50800" dir="13500000">
                <a:srgbClr val="002060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575631-7F88-47E9-A79C-79566693A1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48FD2-4793-4AF4-B739-78DF2622CE62}" type="slidenum">
              <a:rPr lang="zh-CN" altLang="en-US" smtClean="0"/>
              <a:pPr/>
              <a:t>‹#›</a:t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5501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6525" y="-1"/>
            <a:ext cx="12198525" cy="873121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-6525" y="873120"/>
            <a:ext cx="12192000" cy="0"/>
          </a:xfrm>
          <a:prstGeom prst="line">
            <a:avLst/>
          </a:prstGeom>
          <a:gradFill>
            <a:gsLst>
              <a:gs pos="22000">
                <a:srgbClr val="A5A5A5"/>
              </a:gs>
              <a:gs pos="100000">
                <a:srgbClr val="E2E2E2"/>
              </a:gs>
            </a:gsLst>
            <a:lin ang="2700000" scaled="1"/>
          </a:gradFill>
          <a:ln w="28575">
            <a:gradFill>
              <a:gsLst>
                <a:gs pos="0">
                  <a:srgbClr val="E2E2E2"/>
                </a:gs>
                <a:gs pos="100000">
                  <a:srgbClr val="A5A5A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CFB23-662A-4A38-98E9-62BD32199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8200" y="285747"/>
            <a:ext cx="88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648FD2-4793-4AF4-B739-78DF2622CE62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思源黑体 CN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思源黑体 CN"/>
                <a:cs typeface="+mn-cs"/>
              </a:rPr>
              <a:t>/20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思源黑体 C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96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CN" altLang="en-US" sz="3200" b="1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思源黑体 CN" panose="020B0500000000000000" pitchFamily="34" charset="-122"/>
          <a:ea typeface="思源黑体 CN" panose="020B0500000000000000" pitchFamily="34" charset="-122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92">
          <p15:clr>
            <a:srgbClr val="F26B43"/>
          </p15:clr>
        </p15:guide>
        <p15:guide id="4" pos="98">
          <p15:clr>
            <a:srgbClr val="F26B43"/>
          </p15:clr>
        </p15:guide>
        <p15:guide id="5" pos="7582">
          <p15:clr>
            <a:srgbClr val="F26B43"/>
          </p15:clr>
        </p15:guide>
        <p15:guide id="6" orient="horz" pos="550">
          <p15:clr>
            <a:srgbClr val="F26B43"/>
          </p15:clr>
        </p15:guide>
        <p15:guide id="7" orient="horz" pos="420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6525" y="-1"/>
            <a:ext cx="12198525" cy="873121"/>
          </a:xfrm>
          <a:prstGeom prst="rect">
            <a:avLst/>
          </a:prstGeom>
          <a:gradFill>
            <a:gsLst>
              <a:gs pos="0">
                <a:srgbClr val="0E419C"/>
              </a:gs>
              <a:gs pos="100000">
                <a:srgbClr val="0E419C">
                  <a:lumMod val="69000"/>
                  <a:lumOff val="31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2800" dirty="0">
              <a:solidFill>
                <a:schemeClr val="l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-6525" y="873120"/>
            <a:ext cx="12192000" cy="0"/>
          </a:xfrm>
          <a:prstGeom prst="line">
            <a:avLst/>
          </a:prstGeom>
          <a:gradFill>
            <a:gsLst>
              <a:gs pos="22000">
                <a:srgbClr val="A5A5A5"/>
              </a:gs>
              <a:gs pos="100000">
                <a:srgbClr val="E2E2E2"/>
              </a:gs>
            </a:gsLst>
            <a:lin ang="2700000" scaled="1"/>
          </a:gradFill>
          <a:ln w="28575">
            <a:gradFill>
              <a:gsLst>
                <a:gs pos="0">
                  <a:srgbClr val="E2E2E2"/>
                </a:gs>
                <a:gs pos="100000">
                  <a:srgbClr val="A5A5A5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CFB23-662A-4A38-98E9-62BD32199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8200" y="285747"/>
            <a:ext cx="88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fld id="{DC648FD2-4793-4AF4-B739-78DF2622CE62}" type="slidenum">
              <a:rPr lang="zh-CN" altLang="en-US" smtClean="0"/>
              <a:pPr/>
              <a:t>‹#›</a:t>
            </a:fld>
            <a:r>
              <a:rPr lang="en-US" altLang="zh-CN" dirty="0"/>
              <a:t>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4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CN" altLang="en-US" sz="3200" b="1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思源黑体 CN" panose="020B0500000000000000" pitchFamily="34" charset="-122"/>
          <a:ea typeface="思源黑体 CN" panose="020B0500000000000000" pitchFamily="34" charset="-122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503050405090304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292">
          <p15:clr>
            <a:srgbClr val="F26B43"/>
          </p15:clr>
        </p15:guide>
        <p15:guide id="4" pos="98">
          <p15:clr>
            <a:srgbClr val="F26B43"/>
          </p15:clr>
        </p15:guide>
        <p15:guide id="5" pos="7582">
          <p15:clr>
            <a:srgbClr val="F26B43"/>
          </p15:clr>
        </p15:guide>
        <p15:guide id="6" orient="horz" pos="550">
          <p15:clr>
            <a:srgbClr val="F26B43"/>
          </p15:clr>
        </p15:guide>
        <p15:guide id="7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6BAB8-7955-E7BB-456E-7AA4BE505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F45FC39-176E-14A4-AC99-857CE1A62DE8}"/>
              </a:ext>
            </a:extLst>
          </p:cNvPr>
          <p:cNvSpPr txBox="1"/>
          <p:nvPr/>
        </p:nvSpPr>
        <p:spPr>
          <a:xfrm>
            <a:off x="155574" y="1"/>
            <a:ext cx="11233785" cy="87312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技术进展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(1)—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微服务拆分工具</a:t>
            </a:r>
            <a:endParaRPr lang="zh-CN" altLang="en-US" dirty="0">
              <a:blipFill>
                <a:blip r:embed="rId3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DA9EEB2-B812-4432-8927-899425B11B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998200" y="317838"/>
            <a:ext cx="889000" cy="365125"/>
          </a:xfrm>
        </p:spPr>
        <p:txBody>
          <a:bodyPr vert="horz" lIns="91440" tIns="45720" rIns="91440" bIns="45720" rtlCol="0" anchor="ctr"/>
          <a:lstStyle/>
          <a:p>
            <a:fld id="{DC648FD2-4793-4AF4-B739-78DF2622CE62}" type="slidenum">
              <a:rPr lang="zh-CN" altLang="en-US" sz="1800" b="1" smtClean="0"/>
              <a:pPr/>
              <a:t>1</a:t>
            </a:fld>
            <a:r>
              <a:rPr lang="en-US" altLang="zh-CN" sz="1800" b="1" dirty="0"/>
              <a:t>/20</a:t>
            </a:r>
            <a:endParaRPr lang="zh-CN" altLang="en-US" sz="1800" b="1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559A51FD-1185-F65C-C8B6-A7D456B00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572" y="1190962"/>
            <a:ext cx="5966888" cy="33126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152CC1-A809-AA86-CD22-7CE4057E8EE3}"/>
              </a:ext>
            </a:extLst>
          </p:cNvPr>
          <p:cNvSpPr txBox="1"/>
          <p:nvPr/>
        </p:nvSpPr>
        <p:spPr>
          <a:xfrm>
            <a:off x="336540" y="1190962"/>
            <a:ext cx="5520292" cy="5219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依赖网络图构建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使用分布式系统监控工具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SkyWalking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进行运行时行为监控，得到函数调用链、数据库操作和服务间通信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通过源代码分析得到抽象语法树，补全依赖网络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通过语义分析对函数进行分类（进行中）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基于强化学习的依赖网络图划分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将依赖网络图解析为状态空间，设计奖励函数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使用聚类算法实现网络图划分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使用强化学习算法实现网络图划分（进行中）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大模型辅助源代码重构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根据划分结果对文件结构进行重构（进行中）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在被调服务端设计实现基于路由分发的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，将跨服务请求解析为服务内函数调用，避免修改原函数（进行中）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借助大模型编写部署脚本，部署微服务（进行中）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7CE0A9-4A19-19BF-9AC0-12B8B5926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573" y="4504866"/>
            <a:ext cx="5966888" cy="20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2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0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1">
      <a:majorFont>
        <a:latin typeface="Arial Black"/>
        <a:ea typeface="思源黑体 CN"/>
        <a:cs typeface=""/>
      </a:majorFont>
      <a:minorFont>
        <a:latin typeface="Arial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  <a:tailEnd type="triangle"/>
        </a:ln>
      </a:spPr>
      <a:bodyPr vert="horz" wrap="square" lIns="91440" tIns="45720" rIns="91440" bIns="45720" numCol="1" rtlCol="0" anchor="ctr" anchorCtr="0" compatLnSpc="1">
        <a:spAutoFit/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defRPr kumimoji="0" sz="1500" b="1" i="0" u="none" strike="noStrike" cap="none" normalizeH="0" baseline="0" smtClean="0">
            <a:ln>
              <a:noFill/>
            </a:ln>
            <a:solidFill>
              <a:srgbClr val="3366FF"/>
            </a:solidFill>
            <a:effectLst/>
            <a:latin typeface="Arial" panose="020B0604020202090204" pitchFamily="34" charset="0"/>
            <a:ea typeface="楷体_GB2312" pitchFamily="49" charset="-122"/>
          </a:defRPr>
        </a:defPPr>
      </a:lstStyle>
    </a:spDef>
    <a:lnDef>
      <a:spPr bwMode="auto">
        <a:noFill/>
        <a:ln>
          <a:solidFill>
            <a:schemeClr val="tx1"/>
          </a:solidFill>
        </a:ln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1">
      <a:majorFont>
        <a:latin typeface="Arial Black"/>
        <a:ea typeface="思源黑体 CN"/>
        <a:cs typeface=""/>
      </a:majorFont>
      <a:minorFont>
        <a:latin typeface="Arial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  <a:tailEnd type="triangle"/>
        </a:ln>
      </a:spPr>
      <a:bodyPr vert="horz" wrap="square" lIns="91440" tIns="45720" rIns="91440" bIns="45720" numCol="1" rtlCol="0" anchor="ctr" anchorCtr="0" compatLnSpc="1">
        <a:spAutoFit/>
      </a:bodyPr>
      <a:lstStyle>
        <a:defPPr marL="342900" marR="0" indent="-342900" algn="just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defRPr kumimoji="0" sz="1500" b="1" i="0" u="none" strike="noStrike" cap="none" normalizeH="0" baseline="0" smtClean="0">
            <a:ln>
              <a:noFill/>
            </a:ln>
            <a:solidFill>
              <a:srgbClr val="3366FF"/>
            </a:solidFill>
            <a:effectLst/>
            <a:latin typeface="Arial" panose="020B0604020202090204" pitchFamily="34" charset="0"/>
            <a:ea typeface="楷体_GB2312" pitchFamily="49" charset="-122"/>
          </a:defRPr>
        </a:defPPr>
      </a:lstStyle>
    </a:spDef>
    <a:lnDef>
      <a:spPr bwMode="auto">
        <a:noFill/>
        <a:ln>
          <a:solidFill>
            <a:schemeClr val="tx1"/>
          </a:solidFill>
        </a:ln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</TotalTime>
  <Words>154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思源黑体 CN</vt:lpstr>
      <vt:lpstr>思源黑体 CN Heavy</vt:lpstr>
      <vt:lpstr>微软雅黑</vt:lpstr>
      <vt:lpstr>Arial</vt:lpstr>
      <vt:lpstr>Tahoma</vt:lpstr>
      <vt:lpstr>Times New Roman</vt:lpstr>
      <vt:lpstr>Wingdings</vt:lpstr>
      <vt:lpstr>0</vt:lpstr>
      <vt:lpstr>1_0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chen</dc:creator>
  <cp:lastModifiedBy>Kairui Zhang</cp:lastModifiedBy>
  <cp:revision>127</cp:revision>
  <dcterms:created xsi:type="dcterms:W3CDTF">2025-03-05T06:06:57Z</dcterms:created>
  <dcterms:modified xsi:type="dcterms:W3CDTF">2025-03-18T07:36:06Z</dcterms:modified>
</cp:coreProperties>
</file>