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24072850" cy="1369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AA"/>
    <a:srgbClr val="FFFFFF"/>
    <a:srgbClr val="F9F5F4"/>
    <a:srgbClr val="E7E6E6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/>
    <p:restoredTop sz="95248" autoAdjust="0"/>
  </p:normalViewPr>
  <p:slideViewPr>
    <p:cSldViewPr snapToGrid="0" snapToObjects="1">
      <p:cViewPr>
        <p:scale>
          <a:sx n="56" d="100"/>
          <a:sy n="56" d="100"/>
        </p:scale>
        <p:origin x="-78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5415-0791-0248-9D96-322F1D2AD3D2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43000"/>
            <a:ext cx="542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2FEEB-AFA9-2744-8B18-7F90C4409C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1pPr>
    <a:lvl2pPr marL="906780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2pPr>
    <a:lvl3pPr marL="1812925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3pPr>
    <a:lvl4pPr marL="2719705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4pPr>
    <a:lvl5pPr marL="3625850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5pPr>
    <a:lvl6pPr marL="4532630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6pPr>
    <a:lvl7pPr marL="5438775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7pPr>
    <a:lvl8pPr marL="6345555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8pPr>
    <a:lvl9pPr marL="7251700" algn="l" defTabSz="181292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241868"/>
            <a:ext cx="18054638" cy="4769121"/>
          </a:xfrm>
        </p:spPr>
        <p:txBody>
          <a:bodyPr anchor="b"/>
          <a:lstStyle>
            <a:lvl1pPr algn="ctr">
              <a:defRPr sz="118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194904"/>
            <a:ext cx="18054638" cy="3307308"/>
          </a:xfrm>
        </p:spPr>
        <p:txBody>
          <a:bodyPr/>
          <a:lstStyle>
            <a:lvl1pPr marL="0" indent="0" algn="ctr">
              <a:buNone/>
              <a:defRPr sz="4740"/>
            </a:lvl1pPr>
            <a:lvl2pPr marL="902970" indent="0" algn="ctr">
              <a:buNone/>
              <a:defRPr sz="3950"/>
            </a:lvl2pPr>
            <a:lvl3pPr marL="1805305" indent="0" algn="ctr">
              <a:buNone/>
              <a:defRPr sz="3555"/>
            </a:lvl3pPr>
            <a:lvl4pPr marL="2708275" indent="0" algn="ctr">
              <a:buNone/>
              <a:defRPr sz="3160"/>
            </a:lvl4pPr>
            <a:lvl5pPr marL="3611245" indent="0" algn="ctr">
              <a:buNone/>
              <a:defRPr sz="3160"/>
            </a:lvl5pPr>
            <a:lvl6pPr marL="4513580" indent="0" algn="ctr">
              <a:buNone/>
              <a:defRPr sz="3160"/>
            </a:lvl6pPr>
            <a:lvl7pPr marL="5416550" indent="0" algn="ctr">
              <a:buNone/>
              <a:defRPr sz="3160"/>
            </a:lvl7pPr>
            <a:lvl8pPr marL="6318885" indent="0" algn="ctr">
              <a:buNone/>
              <a:defRPr sz="3160"/>
            </a:lvl8pPr>
            <a:lvl9pPr marL="7221855" indent="0" algn="ctr">
              <a:buNone/>
              <a:defRPr sz="31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29320"/>
            <a:ext cx="5190708" cy="116088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655009" y="729320"/>
            <a:ext cx="15271214" cy="1160887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415124"/>
            <a:ext cx="20762833" cy="5698210"/>
          </a:xfrm>
        </p:spPr>
        <p:txBody>
          <a:bodyPr anchor="b"/>
          <a:lstStyle>
            <a:lvl1pPr>
              <a:defRPr sz="118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42471" y="9167241"/>
            <a:ext cx="20762833" cy="2996554"/>
          </a:xfrm>
        </p:spPr>
        <p:txBody>
          <a:bodyPr/>
          <a:lstStyle>
            <a:lvl1pPr marL="0" indent="0">
              <a:buNone/>
              <a:defRPr sz="474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950">
                <a:solidFill>
                  <a:schemeClr val="tx1">
                    <a:tint val="75000"/>
                  </a:schemeClr>
                </a:solidFill>
              </a:defRPr>
            </a:lvl2pPr>
            <a:lvl3pPr marL="1805305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3pPr>
            <a:lvl4pPr marL="2708275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4pPr>
            <a:lvl5pPr marL="3611245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5pPr>
            <a:lvl6pPr marL="451358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6pPr>
            <a:lvl7pPr marL="541655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7pPr>
            <a:lvl8pPr marL="6318885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8pPr>
            <a:lvl9pPr marL="7221855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655009" y="3646601"/>
            <a:ext cx="10230961" cy="869159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186880" y="3646601"/>
            <a:ext cx="10230961" cy="869159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29321"/>
            <a:ext cx="20762833" cy="2647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58145" y="3358045"/>
            <a:ext cx="10183943" cy="1645726"/>
          </a:xfrm>
        </p:spPr>
        <p:txBody>
          <a:bodyPr anchor="b"/>
          <a:lstStyle>
            <a:lvl1pPr marL="0" indent="0">
              <a:buNone/>
              <a:defRPr sz="4740" b="1"/>
            </a:lvl1pPr>
            <a:lvl2pPr marL="902970" indent="0">
              <a:buNone/>
              <a:defRPr sz="3950" b="1"/>
            </a:lvl2pPr>
            <a:lvl3pPr marL="1805305" indent="0">
              <a:buNone/>
              <a:defRPr sz="3555" b="1"/>
            </a:lvl3pPr>
            <a:lvl4pPr marL="2708275" indent="0">
              <a:buNone/>
              <a:defRPr sz="3160" b="1"/>
            </a:lvl4pPr>
            <a:lvl5pPr marL="3611245" indent="0">
              <a:buNone/>
              <a:defRPr sz="3160" b="1"/>
            </a:lvl5pPr>
            <a:lvl6pPr marL="4513580" indent="0">
              <a:buNone/>
              <a:defRPr sz="3160" b="1"/>
            </a:lvl6pPr>
            <a:lvl7pPr marL="5416550" indent="0">
              <a:buNone/>
              <a:defRPr sz="3160" b="1"/>
            </a:lvl7pPr>
            <a:lvl8pPr marL="6318885" indent="0">
              <a:buNone/>
              <a:defRPr sz="3160" b="1"/>
            </a:lvl8pPr>
            <a:lvl9pPr marL="7221855" indent="0">
              <a:buNone/>
              <a:defRPr sz="316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58145" y="5003772"/>
            <a:ext cx="10183943" cy="735979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2186880" y="3358045"/>
            <a:ext cx="10234097" cy="1645726"/>
          </a:xfrm>
        </p:spPr>
        <p:txBody>
          <a:bodyPr anchor="b"/>
          <a:lstStyle>
            <a:lvl1pPr marL="0" indent="0">
              <a:buNone/>
              <a:defRPr sz="4740" b="1"/>
            </a:lvl1pPr>
            <a:lvl2pPr marL="902970" indent="0">
              <a:buNone/>
              <a:defRPr sz="3950" b="1"/>
            </a:lvl2pPr>
            <a:lvl3pPr marL="1805305" indent="0">
              <a:buNone/>
              <a:defRPr sz="3555" b="1"/>
            </a:lvl3pPr>
            <a:lvl4pPr marL="2708275" indent="0">
              <a:buNone/>
              <a:defRPr sz="3160" b="1"/>
            </a:lvl4pPr>
            <a:lvl5pPr marL="3611245" indent="0">
              <a:buNone/>
              <a:defRPr sz="3160" b="1"/>
            </a:lvl5pPr>
            <a:lvl6pPr marL="4513580" indent="0">
              <a:buNone/>
              <a:defRPr sz="3160" b="1"/>
            </a:lvl6pPr>
            <a:lvl7pPr marL="5416550" indent="0">
              <a:buNone/>
              <a:defRPr sz="3160" b="1"/>
            </a:lvl7pPr>
            <a:lvl8pPr marL="6318885" indent="0">
              <a:buNone/>
              <a:defRPr sz="3160" b="1"/>
            </a:lvl8pPr>
            <a:lvl9pPr marL="7221855" indent="0">
              <a:buNone/>
              <a:defRPr sz="316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2186880" y="5003772"/>
            <a:ext cx="10234097" cy="735979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13236"/>
            <a:ext cx="7764120" cy="3196326"/>
          </a:xfrm>
        </p:spPr>
        <p:txBody>
          <a:bodyPr anchor="b"/>
          <a:lstStyle>
            <a:lvl1pPr>
              <a:defRPr sz="6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34097" y="1972337"/>
            <a:ext cx="12186880" cy="9734841"/>
          </a:xfrm>
        </p:spPr>
        <p:txBody>
          <a:bodyPr/>
          <a:lstStyle>
            <a:lvl1pPr>
              <a:defRPr sz="6320"/>
            </a:lvl1pPr>
            <a:lvl2pPr>
              <a:defRPr sz="5530"/>
            </a:lvl2pPr>
            <a:lvl3pPr>
              <a:defRPr sz="4740"/>
            </a:lvl3pPr>
            <a:lvl4pPr>
              <a:defRPr sz="3950"/>
            </a:lvl4pPr>
            <a:lvl5pPr>
              <a:defRPr sz="3950"/>
            </a:lvl5pPr>
            <a:lvl6pPr>
              <a:defRPr sz="3950"/>
            </a:lvl6pPr>
            <a:lvl7pPr>
              <a:defRPr sz="3950"/>
            </a:lvl7pPr>
            <a:lvl8pPr>
              <a:defRPr sz="3950"/>
            </a:lvl8pPr>
            <a:lvl9pPr>
              <a:defRPr sz="39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58145" y="4109561"/>
            <a:ext cx="7764120" cy="7613471"/>
          </a:xfrm>
        </p:spPr>
        <p:txBody>
          <a:bodyPr/>
          <a:lstStyle>
            <a:lvl1pPr marL="0" indent="0">
              <a:buNone/>
              <a:defRPr sz="3160"/>
            </a:lvl1pPr>
            <a:lvl2pPr marL="902970" indent="0">
              <a:buNone/>
              <a:defRPr sz="2765"/>
            </a:lvl2pPr>
            <a:lvl3pPr marL="1805305" indent="0">
              <a:buNone/>
              <a:defRPr sz="2370"/>
            </a:lvl3pPr>
            <a:lvl4pPr marL="2708275" indent="0">
              <a:buNone/>
              <a:defRPr sz="1975"/>
            </a:lvl4pPr>
            <a:lvl5pPr marL="3611245" indent="0">
              <a:buNone/>
              <a:defRPr sz="1975"/>
            </a:lvl5pPr>
            <a:lvl6pPr marL="4513580" indent="0">
              <a:buNone/>
              <a:defRPr sz="1975"/>
            </a:lvl6pPr>
            <a:lvl7pPr marL="5416550" indent="0">
              <a:buNone/>
              <a:defRPr sz="1975"/>
            </a:lvl7pPr>
            <a:lvl8pPr marL="6318885" indent="0">
              <a:buNone/>
              <a:defRPr sz="1975"/>
            </a:lvl8pPr>
            <a:lvl9pPr marL="7221855" indent="0">
              <a:buNone/>
              <a:defRPr sz="19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13236"/>
            <a:ext cx="7764120" cy="3196326"/>
          </a:xfrm>
        </p:spPr>
        <p:txBody>
          <a:bodyPr anchor="b"/>
          <a:lstStyle>
            <a:lvl1pPr>
              <a:defRPr sz="6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1972337"/>
            <a:ext cx="12186880" cy="9734841"/>
          </a:xfrm>
        </p:spPr>
        <p:txBody>
          <a:bodyPr anchor="t"/>
          <a:lstStyle>
            <a:lvl1pPr marL="0" indent="0">
              <a:buNone/>
              <a:defRPr sz="6320"/>
            </a:lvl1pPr>
            <a:lvl2pPr marL="902970" indent="0">
              <a:buNone/>
              <a:defRPr sz="5530"/>
            </a:lvl2pPr>
            <a:lvl3pPr marL="1805305" indent="0">
              <a:buNone/>
              <a:defRPr sz="4740"/>
            </a:lvl3pPr>
            <a:lvl4pPr marL="2708275" indent="0">
              <a:buNone/>
              <a:defRPr sz="3950"/>
            </a:lvl4pPr>
            <a:lvl5pPr marL="3611245" indent="0">
              <a:buNone/>
              <a:defRPr sz="3950"/>
            </a:lvl5pPr>
            <a:lvl6pPr marL="4513580" indent="0">
              <a:buNone/>
              <a:defRPr sz="3950"/>
            </a:lvl6pPr>
            <a:lvl7pPr marL="5416550" indent="0">
              <a:buNone/>
              <a:defRPr sz="3950"/>
            </a:lvl7pPr>
            <a:lvl8pPr marL="6318885" indent="0">
              <a:buNone/>
              <a:defRPr sz="3950"/>
            </a:lvl8pPr>
            <a:lvl9pPr marL="7221855" indent="0">
              <a:buNone/>
              <a:defRPr sz="39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58145" y="4109561"/>
            <a:ext cx="7764120" cy="7613471"/>
          </a:xfrm>
        </p:spPr>
        <p:txBody>
          <a:bodyPr/>
          <a:lstStyle>
            <a:lvl1pPr marL="0" indent="0">
              <a:buNone/>
              <a:defRPr sz="3160"/>
            </a:lvl1pPr>
            <a:lvl2pPr marL="902970" indent="0">
              <a:buNone/>
              <a:defRPr sz="2765"/>
            </a:lvl2pPr>
            <a:lvl3pPr marL="1805305" indent="0">
              <a:buNone/>
              <a:defRPr sz="2370"/>
            </a:lvl3pPr>
            <a:lvl4pPr marL="2708275" indent="0">
              <a:buNone/>
              <a:defRPr sz="1975"/>
            </a:lvl4pPr>
            <a:lvl5pPr marL="3611245" indent="0">
              <a:buNone/>
              <a:defRPr sz="1975"/>
            </a:lvl5pPr>
            <a:lvl6pPr marL="4513580" indent="0">
              <a:buNone/>
              <a:defRPr sz="1975"/>
            </a:lvl6pPr>
            <a:lvl7pPr marL="5416550" indent="0">
              <a:buNone/>
              <a:defRPr sz="1975"/>
            </a:lvl7pPr>
            <a:lvl8pPr marL="6318885" indent="0">
              <a:buNone/>
              <a:defRPr sz="1975"/>
            </a:lvl8pPr>
            <a:lvl9pPr marL="7221855" indent="0">
              <a:buNone/>
              <a:defRPr sz="19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29321"/>
            <a:ext cx="20762833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646601"/>
            <a:ext cx="20762833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2696516"/>
            <a:ext cx="5416391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5D1E-397E-4B42-8E6E-06BE268698FE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2696516"/>
            <a:ext cx="8124587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2696516"/>
            <a:ext cx="5416391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3D9E-4414-F84E-9C2A-71AF63F73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5305" rtl="0" eaLnBrk="1" latinLnBrk="0" hangingPunct="1">
        <a:lnSpc>
          <a:spcPct val="90000"/>
        </a:lnSpc>
        <a:spcBef>
          <a:spcPct val="0"/>
        </a:spcBef>
        <a:buNone/>
        <a:defRPr sz="8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485" indent="-451485" algn="l" defTabSz="1805305" rtl="0" eaLnBrk="1" latinLnBrk="0" hangingPunct="1">
        <a:lnSpc>
          <a:spcPct val="90000"/>
        </a:lnSpc>
        <a:spcBef>
          <a:spcPts val="1975"/>
        </a:spcBef>
        <a:buFont typeface="Arial" panose="020B060402020209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1pPr>
      <a:lvl2pPr marL="1353820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2pPr>
      <a:lvl3pPr marL="2256790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950" kern="1200">
          <a:solidFill>
            <a:schemeClr val="tx1"/>
          </a:solidFill>
          <a:latin typeface="+mn-lt"/>
          <a:ea typeface="+mn-ea"/>
          <a:cs typeface="+mn-cs"/>
        </a:defRPr>
      </a:lvl3pPr>
      <a:lvl4pPr marL="3159760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4pPr>
      <a:lvl5pPr marL="4062095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5pPr>
      <a:lvl6pPr marL="4965065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6pPr>
      <a:lvl7pPr marL="5868035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7pPr>
      <a:lvl8pPr marL="6770370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8pPr>
      <a:lvl9pPr marL="7673340" indent="-451485" algn="l" defTabSz="1805305" rtl="0" eaLnBrk="1" latinLnBrk="0" hangingPunct="1">
        <a:lnSpc>
          <a:spcPct val="90000"/>
        </a:lnSpc>
        <a:spcBef>
          <a:spcPts val="985"/>
        </a:spcBef>
        <a:buFont typeface="Arial" panose="020B060402020209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1805305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708275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4pPr>
      <a:lvl5pPr marL="3611245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5pPr>
      <a:lvl6pPr marL="4513580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6pPr>
      <a:lvl7pPr marL="5416550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7pPr>
      <a:lvl8pPr marL="6318885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8pPr>
      <a:lvl9pPr marL="7221855" algn="l" defTabSz="1805305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9.svg"/><Relationship Id="rId18" Type="http://schemas.openxmlformats.org/officeDocument/2006/relationships/image" Target="../media/image20.png"/><Relationship Id="rId3" Type="http://schemas.openxmlformats.org/officeDocument/2006/relationships/tags" Target="../tags/tag5.xml"/><Relationship Id="rId21" Type="http://schemas.openxmlformats.org/officeDocument/2006/relationships/image" Target="../media/image13.svg"/><Relationship Id="rId7" Type="http://schemas.openxmlformats.org/officeDocument/2006/relationships/tags" Target="../tags/tag9.xml"/><Relationship Id="rId12" Type="http://schemas.openxmlformats.org/officeDocument/2006/relationships/image" Target="../media/image18.png"/><Relationship Id="rId17" Type="http://schemas.openxmlformats.org/officeDocument/2006/relationships/image" Target="../media/image11.svg"/><Relationship Id="rId2" Type="http://schemas.openxmlformats.org/officeDocument/2006/relationships/tags" Target="../tags/tag4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image" Target="../media/image3.svg"/><Relationship Id="rId23" Type="http://schemas.openxmlformats.org/officeDocument/2006/relationships/image" Target="../media/image15.svg"/><Relationship Id="rId10" Type="http://schemas.openxmlformats.org/officeDocument/2006/relationships/tags" Target="../tags/tag12.xml"/><Relationship Id="rId19" Type="http://schemas.openxmlformats.org/officeDocument/2006/relationships/image" Target="../media/image21.sv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13.svg"/><Relationship Id="rId26" Type="http://schemas.openxmlformats.org/officeDocument/2006/relationships/image" Target="../media/image3.svg"/><Relationship Id="rId3" Type="http://schemas.openxmlformats.org/officeDocument/2006/relationships/tags" Target="../tags/tag15.xml"/><Relationship Id="rId21" Type="http://schemas.openxmlformats.org/officeDocument/2006/relationships/image" Target="../media/image14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12.png"/><Relationship Id="rId25" Type="http://schemas.openxmlformats.org/officeDocument/2006/relationships/image" Target="../media/image2.png"/><Relationship Id="rId2" Type="http://schemas.openxmlformats.org/officeDocument/2006/relationships/tags" Target="../tags/tag14.xml"/><Relationship Id="rId16" Type="http://schemas.openxmlformats.org/officeDocument/2006/relationships/image" Target="../media/image1.png"/><Relationship Id="rId20" Type="http://schemas.openxmlformats.org/officeDocument/2006/relationships/image" Target="../media/image11.sv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24.png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23.png"/><Relationship Id="rId28" Type="http://schemas.openxmlformats.org/officeDocument/2006/relationships/image" Target="../media/image21.svg"/><Relationship Id="rId10" Type="http://schemas.openxmlformats.org/officeDocument/2006/relationships/tags" Target="../tags/tag22.xml"/><Relationship Id="rId19" Type="http://schemas.openxmlformats.org/officeDocument/2006/relationships/image" Target="../media/image10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15.svg"/><Relationship Id="rId27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1112" y="1167073"/>
            <a:ext cx="43321100" cy="36981916"/>
          </a:xfrm>
          <a:prstGeom prst="rect">
            <a:avLst/>
          </a:prstGeom>
          <a:solidFill>
            <a:srgbClr val="BEBEBE"/>
          </a:solidFill>
        </p:spPr>
      </p:pic>
      <p:pic>
        <p:nvPicPr>
          <p:cNvPr id="5" name="图片 4" descr="日志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8125" y="4425685"/>
            <a:ext cx="1066219" cy="1066219"/>
          </a:xfrm>
          <a:prstGeom prst="rect">
            <a:avLst/>
          </a:prstGeom>
        </p:spPr>
      </p:pic>
      <p:pic>
        <p:nvPicPr>
          <p:cNvPr id="6" name="图片 5" descr="服务依赖设置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5350" y="10052713"/>
            <a:ext cx="1421625" cy="1421625"/>
          </a:xfrm>
          <a:prstGeom prst="rect">
            <a:avLst/>
          </a:prstGeom>
        </p:spPr>
      </p:pic>
      <p:pic>
        <p:nvPicPr>
          <p:cNvPr id="7" name="图片 6" descr="表-通用表单_jurassic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5350" y="6435517"/>
            <a:ext cx="1421625" cy="1421625"/>
          </a:xfrm>
          <a:prstGeom prst="rect">
            <a:avLst/>
          </a:prstGeom>
        </p:spPr>
      </p:pic>
      <p:pic>
        <p:nvPicPr>
          <p:cNvPr id="9" name="图片 8" descr="平台_模块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5350" y="2818320"/>
            <a:ext cx="1421625" cy="14216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67230" y="4240124"/>
            <a:ext cx="2656790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模块间依赖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7148" y="7857321"/>
            <a:ext cx="353820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数据库表单依赖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67230" y="11474517"/>
            <a:ext cx="2630460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服务间依赖</a:t>
            </a:r>
          </a:p>
        </p:txBody>
      </p:sp>
      <p:cxnSp>
        <p:nvCxnSpPr>
          <p:cNvPr id="14" name="肘形连接符 13"/>
          <p:cNvCxnSpPr/>
          <p:nvPr/>
        </p:nvCxnSpPr>
        <p:spPr>
          <a:xfrm>
            <a:off x="7921472" y="3501638"/>
            <a:ext cx="7037044" cy="3630988"/>
          </a:xfrm>
          <a:prstGeom prst="bentConnector3">
            <a:avLst>
              <a:gd name="adj1" fmla="val 50015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7914990" y="7131373"/>
            <a:ext cx="7037044" cy="3632252"/>
          </a:xfrm>
          <a:prstGeom prst="bentConnector3">
            <a:avLst>
              <a:gd name="adj1" fmla="val 50025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5320912" y="7279320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895143" y="7132627"/>
            <a:ext cx="71081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6266272" y="6350259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16134625" y="6746458"/>
            <a:ext cx="13792" cy="8529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scene3d>
            <a:camera prst="orthographicFront">
              <a:rot lat="2700000" lon="270000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7227933" y="7279320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40" name="椭圆 39"/>
          <p:cNvSpPr/>
          <p:nvPr/>
        </p:nvSpPr>
        <p:spPr>
          <a:xfrm>
            <a:off x="18173294" y="6350259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17100047" y="6725143"/>
            <a:ext cx="13792" cy="8529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scene3d>
            <a:camera prst="orthographicFront">
              <a:rot lat="2700000" lon="270000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073284" y="8247259"/>
            <a:ext cx="2172825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 dirty="0"/>
              <a:t>依赖网络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496832" y="3512922"/>
            <a:ext cx="125813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508116" y="7132627"/>
            <a:ext cx="125813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508116" y="10763615"/>
            <a:ext cx="125813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60407" y="7857321"/>
            <a:ext cx="268562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数据库操作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60407" y="11474517"/>
            <a:ext cx="268562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服务间通信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13450" y="4240123"/>
            <a:ext cx="3978289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函数调用链与请求</a:t>
            </a:r>
          </a:p>
        </p:txBody>
      </p:sp>
      <p:pic>
        <p:nvPicPr>
          <p:cNvPr id="56" name="图片 55" descr="配比数据库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91065" y="6435517"/>
            <a:ext cx="1421625" cy="142162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2487791" y="5491410"/>
            <a:ext cx="1286393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日志</a:t>
            </a:r>
          </a:p>
        </p:txBody>
      </p:sp>
      <p:pic>
        <p:nvPicPr>
          <p:cNvPr id="61" name="图片 60" descr="请求头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3390" y="2802021"/>
            <a:ext cx="1421625" cy="1421625"/>
          </a:xfrm>
          <a:prstGeom prst="rect">
            <a:avLst/>
          </a:prstGeom>
        </p:spPr>
      </p:pic>
      <p:pic>
        <p:nvPicPr>
          <p:cNvPr id="62" name="图片 61" descr="请求支持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3390" y="10052713"/>
            <a:ext cx="1421625" cy="1421625"/>
          </a:xfrm>
          <a:prstGeom prst="rect">
            <a:avLst/>
          </a:prstGeom>
        </p:spPr>
      </p:pic>
      <p:cxnSp>
        <p:nvCxnSpPr>
          <p:cNvPr id="70" name="直接箭头连接符 69"/>
          <p:cNvCxnSpPr/>
          <p:nvPr/>
        </p:nvCxnSpPr>
        <p:spPr>
          <a:xfrm flipH="1">
            <a:off x="13124719" y="6286315"/>
            <a:ext cx="13792" cy="8529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37125" y="2739331"/>
            <a:ext cx="3217236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 dirty="0"/>
              <a:t>识别重合结点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7125" y="6333959"/>
            <a:ext cx="3217236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识别共享表单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09581" y="9928588"/>
            <a:ext cx="4109938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计算</a:t>
            </a:r>
            <a:r>
              <a:rPr lang="en-US" altLang="zh-CN" sz="3554"/>
              <a:t>API</a:t>
            </a:r>
            <a:r>
              <a:rPr lang="zh-CN" altLang="en-US" sz="3554"/>
              <a:t>调用频率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13120701" y="7136388"/>
            <a:ext cx="13792" cy="8529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图片 14" descr="多业务场景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598125" y="8180798"/>
            <a:ext cx="1066219" cy="10662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592583" y="9381933"/>
            <a:ext cx="3078065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业务场景权重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367360" y="7150180"/>
            <a:ext cx="76767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985482" y="4246393"/>
            <a:ext cx="5437706" cy="200230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33" name="矩形 32"/>
          <p:cNvSpPr/>
          <p:nvPr/>
        </p:nvSpPr>
        <p:spPr>
          <a:xfrm>
            <a:off x="19985482" y="4973594"/>
            <a:ext cx="5437706" cy="127510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54"/>
              <a:t>ir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617921" y="4246392"/>
            <a:ext cx="2174079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拆分算法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9929060" y="4974847"/>
            <a:ext cx="5436452" cy="118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554"/>
          </a:p>
          <a:p>
            <a:r>
              <a:rPr lang="zh-CN" altLang="en-US" sz="3554"/>
              <a:t>图划分（</a:t>
            </a:r>
            <a:r>
              <a:rPr lang="en-US" altLang="zh-CN" sz="3554"/>
              <a:t>Girvan-Newman</a:t>
            </a:r>
            <a:r>
              <a:rPr lang="zh-CN" altLang="en-US" sz="3554"/>
              <a:t>）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22738814" y="6293838"/>
            <a:ext cx="13792" cy="8529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0889467" y="8026583"/>
            <a:ext cx="3689917" cy="200230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58" name="矩形 57"/>
          <p:cNvSpPr/>
          <p:nvPr/>
        </p:nvSpPr>
        <p:spPr>
          <a:xfrm>
            <a:off x="20889467" y="8753783"/>
            <a:ext cx="3691170" cy="127510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54"/>
              <a:t>ir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1666819" y="8027835"/>
            <a:ext cx="2174079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合并算法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2096870" y="8755037"/>
            <a:ext cx="1276363" cy="118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554"/>
          </a:p>
          <a:p>
            <a:r>
              <a:rPr lang="zh-CN" altLang="en-US" sz="3554"/>
              <a:t>贪心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20964694" y="4973594"/>
            <a:ext cx="3563283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>
                <a:sym typeface="+mn-ea"/>
              </a:rPr>
              <a:t>聚类（</a:t>
            </a:r>
            <a:r>
              <a:rPr lang="en-US" altLang="zh-CN" sz="3554">
                <a:sym typeface="+mn-ea"/>
              </a:rPr>
              <a:t>K-Means</a:t>
            </a:r>
            <a:r>
              <a:rPr lang="zh-CN" altLang="en-US" sz="3554">
                <a:sym typeface="+mn-ea"/>
              </a:rPr>
              <a:t>）</a:t>
            </a:r>
            <a:endParaRPr lang="zh-CN" altLang="en-US" sz="3554"/>
          </a:p>
        </p:txBody>
      </p:sp>
      <p:sp>
        <p:nvSpPr>
          <p:cNvPr id="72" name="文本框 71"/>
          <p:cNvSpPr txBox="1"/>
          <p:nvPr/>
        </p:nvSpPr>
        <p:spPr>
          <a:xfrm>
            <a:off x="20889467" y="8755037"/>
            <a:ext cx="3563283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>
                <a:sym typeface="+mn-ea"/>
              </a:rPr>
              <a:t>聚类（</a:t>
            </a:r>
            <a:r>
              <a:rPr lang="en-US" altLang="zh-CN" sz="3554">
                <a:sym typeface="+mn-ea"/>
              </a:rPr>
              <a:t>K-Means</a:t>
            </a:r>
            <a:r>
              <a:rPr lang="zh-CN" altLang="en-US" sz="3554">
                <a:sym typeface="+mn-ea"/>
              </a:rPr>
              <a:t>）</a:t>
            </a:r>
            <a:endParaRPr lang="zh-CN" altLang="en-US" sz="3554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2730037" y="7146418"/>
            <a:ext cx="13792" cy="8529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92514" y="8247249"/>
            <a:ext cx="2219216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重构策略</a:t>
            </a:r>
          </a:p>
        </p:txBody>
      </p:sp>
      <p:sp>
        <p:nvSpPr>
          <p:cNvPr id="37" name="椭圆 36"/>
          <p:cNvSpPr/>
          <p:nvPr/>
        </p:nvSpPr>
        <p:spPr>
          <a:xfrm>
            <a:off x="27316416" y="7380878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38" name="椭圆 37"/>
          <p:cNvSpPr/>
          <p:nvPr/>
        </p:nvSpPr>
        <p:spPr>
          <a:xfrm>
            <a:off x="28261777" y="6451816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69" name="椭圆 68"/>
          <p:cNvSpPr/>
          <p:nvPr/>
        </p:nvSpPr>
        <p:spPr>
          <a:xfrm>
            <a:off x="29223437" y="7380878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73" name="椭圆 72"/>
          <p:cNvSpPr/>
          <p:nvPr/>
        </p:nvSpPr>
        <p:spPr>
          <a:xfrm>
            <a:off x="30168798" y="6451816"/>
            <a:ext cx="710813" cy="7108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30034642" y="6859299"/>
            <a:ext cx="13792" cy="8529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scene3d>
            <a:camera prst="orthographicFront">
              <a:rot lat="2700000" lon="2700000" rev="8100000"/>
            </a:camera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29095550" y="6826701"/>
            <a:ext cx="13792" cy="8529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  <a:scene3d>
            <a:camera prst="orthographicFront">
              <a:rot lat="2700000" lon="270000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1" name="图片 2" descr="sharpicons_database-center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403025" y="10200661"/>
            <a:ext cx="1421625" cy="142162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6054158" y="11661005"/>
            <a:ext cx="2172825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 dirty="0"/>
              <a:t>图数据库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5912165" y="12282611"/>
            <a:ext cx="2403346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 dirty="0"/>
              <a:t>（</a:t>
            </a:r>
            <a:r>
              <a:rPr lang="en-US" altLang="zh-CN" sz="3554" dirty="0"/>
              <a:t>Neo4j</a:t>
            </a:r>
            <a:r>
              <a:rPr lang="zh-CN" altLang="en-US" sz="3554" dirty="0"/>
              <a:t>）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7152801" y="9075613"/>
            <a:ext cx="13792" cy="8529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harpicons_database-center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4804" y="5576668"/>
            <a:ext cx="1421625" cy="1421625"/>
          </a:xfrm>
          <a:prstGeom prst="rect">
            <a:avLst/>
          </a:prstGeom>
        </p:spPr>
      </p:pic>
      <p:pic>
        <p:nvPicPr>
          <p:cNvPr id="4" name="图片 3" descr="日志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72099" y="9814492"/>
            <a:ext cx="1066219" cy="1066219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2120429" y="10880217"/>
            <a:ext cx="216655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日志信息</a:t>
            </a: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1862148" y="5290804"/>
            <a:ext cx="268562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数据库操作</a:t>
            </a:r>
          </a:p>
        </p:txBody>
      </p:sp>
      <p:pic>
        <p:nvPicPr>
          <p:cNvPr id="56" name="图片 55" descr="配比数据库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672099" y="4225077"/>
            <a:ext cx="1066219" cy="1066219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1156262" y="2631505"/>
            <a:ext cx="409990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函数调用链与请求</a:t>
            </a: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1862149" y="8062943"/>
            <a:ext cx="2686881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服务间通信</a:t>
            </a:r>
          </a:p>
        </p:txBody>
      </p:sp>
      <p:cxnSp>
        <p:nvCxnSpPr>
          <p:cNvPr id="22" name="肘形连接符 21"/>
          <p:cNvCxnSpPr/>
          <p:nvPr/>
        </p:nvCxnSpPr>
        <p:spPr>
          <a:xfrm>
            <a:off x="15256169" y="2356924"/>
            <a:ext cx="4360696" cy="4122713"/>
          </a:xfrm>
          <a:prstGeom prst="bentConnector3">
            <a:avLst>
              <a:gd name="adj1" fmla="val 50029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15263352" y="6479399"/>
            <a:ext cx="4357281" cy="4122713"/>
          </a:xfrm>
          <a:prstGeom prst="bentConnector3">
            <a:avLst>
              <a:gd name="adj1" fmla="val 50017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19268310" y="7177763"/>
            <a:ext cx="3234789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 dirty="0"/>
              <a:t>NoSQL</a:t>
            </a:r>
            <a:r>
              <a:rPr lang="zh-CN" altLang="en-US" sz="3554" dirty="0"/>
              <a:t>数据库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15256169" y="5028760"/>
            <a:ext cx="2203519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269960" y="7710626"/>
            <a:ext cx="2203519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7428994" y="6469369"/>
            <a:ext cx="22746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626830" y="5031267"/>
            <a:ext cx="2203519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10800000" flipV="1">
            <a:off x="5442375" y="2359195"/>
            <a:ext cx="4357281" cy="4122713"/>
          </a:xfrm>
          <a:prstGeom prst="bentConnector3">
            <a:avLst>
              <a:gd name="adj1" fmla="val 49989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>
            <a:off x="5442721" y="6481907"/>
            <a:ext cx="4357281" cy="4122713"/>
          </a:xfrm>
          <a:prstGeom prst="bentConnector3">
            <a:avLst>
              <a:gd name="adj1" fmla="val 50011"/>
            </a:avLst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619308" y="2363193"/>
            <a:ext cx="36962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7619308" y="5024998"/>
            <a:ext cx="36962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605516" y="7713133"/>
            <a:ext cx="36962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625577" y="10601875"/>
            <a:ext cx="369622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立方体 63"/>
          <p:cNvSpPr/>
          <p:nvPr/>
        </p:nvSpPr>
        <p:spPr>
          <a:xfrm>
            <a:off x="2727003" y="5584191"/>
            <a:ext cx="2339580" cy="1414280"/>
          </a:xfrm>
          <a:prstGeom prst="cub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65" name="文本框 64"/>
          <p:cNvSpPr txBox="1"/>
          <p:nvPr>
            <p:custDataLst>
              <p:tags r:id="rId9"/>
            </p:custDataLst>
          </p:nvPr>
        </p:nvSpPr>
        <p:spPr>
          <a:xfrm>
            <a:off x="2727003" y="7177763"/>
            <a:ext cx="2181602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单体系统</a:t>
            </a:r>
          </a:p>
        </p:txBody>
      </p:sp>
      <p:pic>
        <p:nvPicPr>
          <p:cNvPr id="72" name="图片 71" descr="测试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08763" y="9547434"/>
            <a:ext cx="1066219" cy="1066219"/>
          </a:xfrm>
          <a:prstGeom prst="rect">
            <a:avLst/>
          </a:prstGeom>
        </p:spPr>
      </p:pic>
      <p:sp>
        <p:nvSpPr>
          <p:cNvPr id="73" name="文本框 72"/>
          <p:cNvSpPr txBox="1"/>
          <p:nvPr>
            <p:custDataLst>
              <p:tags r:id="rId10"/>
            </p:custDataLst>
          </p:nvPr>
        </p:nvSpPr>
        <p:spPr>
          <a:xfrm>
            <a:off x="2739540" y="10733523"/>
            <a:ext cx="2181602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/>
              <a:t>集成测试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3840373" y="8019059"/>
            <a:ext cx="13792" cy="140740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6" name="图片 75" descr="请求头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624454" y="1565780"/>
            <a:ext cx="1066219" cy="1066219"/>
          </a:xfrm>
          <a:prstGeom prst="rect">
            <a:avLst/>
          </a:prstGeom>
        </p:spPr>
      </p:pic>
      <p:pic>
        <p:nvPicPr>
          <p:cNvPr id="77" name="图片 76" descr="请求支持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620693" y="6997217"/>
            <a:ext cx="1066219" cy="10662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96345" y="11346629"/>
            <a:ext cx="3602151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/>
              <a:t>Postman/Apifox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93083" y="7713133"/>
            <a:ext cx="3279926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54" dirty="0"/>
              <a:t>（</a:t>
            </a:r>
            <a:r>
              <a:rPr lang="en-US" altLang="zh-CN" sz="3554" dirty="0"/>
              <a:t>MongoDB</a:t>
            </a:r>
            <a:r>
              <a:rPr lang="zh-CN" altLang="en-US" sz="3554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03576" y="9885959"/>
            <a:ext cx="2540187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/>
              <a:t>ELK Stack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77853" y="3644932"/>
            <a:ext cx="2535172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 dirty="0" err="1"/>
              <a:t>Javassist</a:t>
            </a:r>
            <a:r>
              <a:rPr lang="en-US" altLang="zh-CN" sz="3554" dirty="0"/>
              <a:t>/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78803" y="5011678"/>
            <a:ext cx="2923888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 dirty="0" err="1"/>
              <a:t>JDBCParser</a:t>
            </a:r>
            <a:endParaRPr lang="en-US" altLang="zh-CN" sz="3554" dirty="0"/>
          </a:p>
        </p:txBody>
      </p:sp>
      <p:sp>
        <p:nvSpPr>
          <p:cNvPr id="15" name="文本框 14"/>
          <p:cNvSpPr txBox="1"/>
          <p:nvPr/>
        </p:nvSpPr>
        <p:spPr>
          <a:xfrm>
            <a:off x="8733932" y="6972141"/>
            <a:ext cx="1523360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/>
              <a:t>Kong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94192" y="7726925"/>
            <a:ext cx="2918833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/>
              <a:t>Ambassador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28691" y="1632231"/>
            <a:ext cx="3084334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/>
              <a:t>Jaeger/</a:t>
            </a:r>
            <a:r>
              <a:rPr lang="en-US" altLang="zh-CN" sz="3554">
                <a:sym typeface="+mn-ea"/>
              </a:rPr>
              <a:t>Zipkin</a:t>
            </a:r>
            <a:endParaRPr lang="en-US" altLang="zh-CN" sz="3554"/>
          </a:p>
        </p:txBody>
      </p:sp>
      <p:sp>
        <p:nvSpPr>
          <p:cNvPr id="23" name="文本框 22"/>
          <p:cNvSpPr txBox="1"/>
          <p:nvPr/>
        </p:nvSpPr>
        <p:spPr>
          <a:xfrm>
            <a:off x="8621089" y="2366954"/>
            <a:ext cx="1660024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/>
              <a:t>Kieker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74686" y="4324488"/>
            <a:ext cx="2495053" cy="63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54" dirty="0" err="1"/>
              <a:t>JavaAgent</a:t>
            </a:r>
            <a:endParaRPr lang="en-US" altLang="zh-CN" sz="3554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7CBBE33-49FD-BA49-D47A-44AB3F0D1992}"/>
              </a:ext>
            </a:extLst>
          </p:cNvPr>
          <p:cNvSpPr/>
          <p:nvPr/>
        </p:nvSpPr>
        <p:spPr>
          <a:xfrm>
            <a:off x="12416264" y="2683383"/>
            <a:ext cx="4632049" cy="307816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587DB7-3188-87A7-0B2E-F2D1225F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" y="532959"/>
            <a:ext cx="6948324" cy="412742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27835D-F812-DC1A-B86F-E25C2B8B3D03}"/>
              </a:ext>
            </a:extLst>
          </p:cNvPr>
          <p:cNvGrpSpPr/>
          <p:nvPr/>
        </p:nvGrpSpPr>
        <p:grpSpPr>
          <a:xfrm>
            <a:off x="12950691" y="3020510"/>
            <a:ext cx="3563194" cy="2536278"/>
            <a:chOff x="7759470" y="3176270"/>
            <a:chExt cx="1804625" cy="12845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71AFB89-8687-4348-F951-EDFE8B73A4E9}"/>
                </a:ext>
              </a:extLst>
            </p:cNvPr>
            <p:cNvSpPr/>
            <p:nvPr/>
          </p:nvSpPr>
          <p:spPr>
            <a:xfrm>
              <a:off x="7759470" y="3646805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54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900EB25-39FB-25EE-6E98-D74921BF9D62}"/>
                </a:ext>
              </a:extLst>
            </p:cNvPr>
            <p:cNvSpPr/>
            <p:nvPr/>
          </p:nvSpPr>
          <p:spPr>
            <a:xfrm>
              <a:off x="8238260" y="3176270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54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A2FBDF4-A66E-E28E-2C2F-E982C61E7C55}"/>
                </a:ext>
              </a:extLst>
            </p:cNvPr>
            <p:cNvCxnSpPr/>
            <p:nvPr/>
          </p:nvCxnSpPr>
          <p:spPr>
            <a:xfrm flipH="1">
              <a:off x="8171585" y="3376930"/>
              <a:ext cx="6985" cy="43200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  <a:scene3d>
              <a:camera prst="orthographicFront">
                <a:rot lat="2700000" lon="2700000" rev="81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C413F88-E7CD-7CC5-1FF1-5F7C29AFFF1F}"/>
                </a:ext>
              </a:extLst>
            </p:cNvPr>
            <p:cNvSpPr/>
            <p:nvPr/>
          </p:nvSpPr>
          <p:spPr>
            <a:xfrm>
              <a:off x="8725305" y="3646805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54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372120D-8FE1-E619-5261-9D1B7B8EB766}"/>
                </a:ext>
              </a:extLst>
            </p:cNvPr>
            <p:cNvSpPr/>
            <p:nvPr/>
          </p:nvSpPr>
          <p:spPr>
            <a:xfrm>
              <a:off x="9204095" y="3176270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54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D6B18E4-182F-8764-CED3-CDCD3C7AB119}"/>
                </a:ext>
              </a:extLst>
            </p:cNvPr>
            <p:cNvCxnSpPr/>
            <p:nvPr/>
          </p:nvCxnSpPr>
          <p:spPr>
            <a:xfrm flipH="1">
              <a:off x="8660535" y="3366135"/>
              <a:ext cx="6985" cy="43200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  <a:scene3d>
              <a:camera prst="orthographicFront">
                <a:rot lat="2700000" lon="2700000" rev="27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B6350E-500A-C178-6801-DD7F4975C7EE}"/>
                </a:ext>
              </a:extLst>
            </p:cNvPr>
            <p:cNvSpPr txBox="1"/>
            <p:nvPr/>
          </p:nvSpPr>
          <p:spPr>
            <a:xfrm>
              <a:off x="8140518" y="4137030"/>
              <a:ext cx="1100455" cy="32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54" dirty="0"/>
                <a:t>依赖网络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EEB5AE5-D1A0-494D-4189-035411AC2659}"/>
              </a:ext>
            </a:extLst>
          </p:cNvPr>
          <p:cNvSpPr txBox="1"/>
          <p:nvPr/>
        </p:nvSpPr>
        <p:spPr>
          <a:xfrm>
            <a:off x="13877962" y="1693502"/>
            <a:ext cx="1925111" cy="82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39" b="1" dirty="0"/>
              <a:t>环境</a:t>
            </a:r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0C7349F5-115F-CEDA-F86E-41F05F8278AC}"/>
              </a:ext>
            </a:extLst>
          </p:cNvPr>
          <p:cNvSpPr/>
          <p:nvPr/>
        </p:nvSpPr>
        <p:spPr>
          <a:xfrm>
            <a:off x="10068835" y="8801072"/>
            <a:ext cx="3418542" cy="1627877"/>
          </a:xfrm>
          <a:prstGeom prst="flowChartDecis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949" b="1" dirty="0"/>
              <a:t>奖励</a:t>
            </a:r>
            <a:endParaRPr lang="en-US" altLang="zh-CN" sz="3949" b="1" dirty="0"/>
          </a:p>
          <a:p>
            <a:pPr algn="ctr"/>
            <a:r>
              <a:rPr lang="zh-CN" altLang="en-US" sz="3949" b="1" dirty="0"/>
              <a:t>函数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A7244C6-8AF1-41B9-AF87-1CABA3B25217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 rot="10800000" flipV="1">
            <a:off x="10068838" y="4222468"/>
            <a:ext cx="2347429" cy="5392543"/>
          </a:xfrm>
          <a:prstGeom prst="curvedConnector3">
            <a:avLst>
              <a:gd name="adj1" fmla="val 119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15C4176-86AA-7108-7964-2821755FFAF9}"/>
              </a:ext>
            </a:extLst>
          </p:cNvPr>
          <p:cNvCxnSpPr>
            <a:stCxn id="15" idx="3"/>
            <a:endCxn id="14" idx="2"/>
          </p:cNvCxnSpPr>
          <p:nvPr/>
        </p:nvCxnSpPr>
        <p:spPr>
          <a:xfrm flipV="1">
            <a:off x="13487378" y="8626795"/>
            <a:ext cx="2140239" cy="98821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2D0D091-86AC-3683-1A79-C17DEF9E7D9A}"/>
              </a:ext>
            </a:extLst>
          </p:cNvPr>
          <p:cNvCxnSpPr>
            <a:cxnSpLocks/>
            <a:stCxn id="36" idx="3"/>
            <a:endCxn id="12" idx="3"/>
          </p:cNvCxnSpPr>
          <p:nvPr/>
        </p:nvCxnSpPr>
        <p:spPr>
          <a:xfrm flipH="1" flipV="1">
            <a:off x="17048313" y="4222468"/>
            <a:ext cx="2813479" cy="4404327"/>
          </a:xfrm>
          <a:prstGeom prst="curvedConnector3">
            <a:avLst>
              <a:gd name="adj1" fmla="val -160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0BF19C-F33B-EEF9-E4C4-B29C35EB5D18}"/>
              </a:ext>
            </a:extLst>
          </p:cNvPr>
          <p:cNvGrpSpPr/>
          <p:nvPr/>
        </p:nvGrpSpPr>
        <p:grpSpPr>
          <a:xfrm>
            <a:off x="15627617" y="7494680"/>
            <a:ext cx="4447066" cy="2264230"/>
            <a:chOff x="8183666" y="3979890"/>
            <a:chExt cx="2252273" cy="114674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17E85ED-340E-3013-9219-E11B844D0D5C}"/>
                </a:ext>
              </a:extLst>
            </p:cNvPr>
            <p:cNvSpPr/>
            <p:nvPr/>
          </p:nvSpPr>
          <p:spPr>
            <a:xfrm>
              <a:off x="8883493" y="3979890"/>
              <a:ext cx="1444625" cy="11467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554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7160965-FF7E-25CE-A6D4-FDE79479101D}"/>
                </a:ext>
              </a:extLst>
            </p:cNvPr>
            <p:cNvSpPr/>
            <p:nvPr/>
          </p:nvSpPr>
          <p:spPr>
            <a:xfrm>
              <a:off x="8183666" y="3979890"/>
              <a:ext cx="1444625" cy="114674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949" b="1" dirty="0"/>
                <a:t>智能体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6B4246-9C70-D2AE-C074-F3DF3C413D59}"/>
                </a:ext>
              </a:extLst>
            </p:cNvPr>
            <p:cNvSpPr txBox="1"/>
            <p:nvPr/>
          </p:nvSpPr>
          <p:spPr>
            <a:xfrm>
              <a:off x="9628291" y="4230098"/>
              <a:ext cx="807648" cy="60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54" b="1" dirty="0"/>
                <a:t>动作空间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19C69C39-2D08-1EBC-3DD6-66DC9F33025A}"/>
              </a:ext>
            </a:extLst>
          </p:cNvPr>
          <p:cNvSpPr txBox="1"/>
          <p:nvPr/>
        </p:nvSpPr>
        <p:spPr>
          <a:xfrm>
            <a:off x="9473482" y="3733116"/>
            <a:ext cx="1095172" cy="63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54" b="1" dirty="0"/>
              <a:t>状态</a:t>
            </a:r>
            <a:endParaRPr lang="zh-CN" altLang="en-US" sz="3159" b="1" dirty="0"/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04A5FA6-D2DF-C8AC-484E-F9AC96E591F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648872" y="7932595"/>
            <a:ext cx="5978745" cy="6941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7E601DA-F7DB-4AB5-1739-A4581D4F151A}"/>
              </a:ext>
            </a:extLst>
          </p:cNvPr>
          <p:cNvSpPr txBox="1"/>
          <p:nvPr/>
        </p:nvSpPr>
        <p:spPr>
          <a:xfrm>
            <a:off x="14082730" y="9394290"/>
            <a:ext cx="1095172" cy="63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54" b="1" dirty="0"/>
              <a:t>反馈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79B381D-F26A-DF59-0C7B-51F65806B775}"/>
              </a:ext>
            </a:extLst>
          </p:cNvPr>
          <p:cNvSpPr txBox="1"/>
          <p:nvPr/>
        </p:nvSpPr>
        <p:spPr>
          <a:xfrm>
            <a:off x="18883131" y="5396931"/>
            <a:ext cx="1095172" cy="639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54" b="1" dirty="0"/>
              <a:t>动作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B50F91-5FBE-5431-97FB-AA322EEAA272}"/>
              </a:ext>
            </a:extLst>
          </p:cNvPr>
          <p:cNvSpPr/>
          <p:nvPr/>
        </p:nvSpPr>
        <p:spPr>
          <a:xfrm>
            <a:off x="9180905" y="4499460"/>
            <a:ext cx="1918682" cy="28883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EDA2686-A303-721F-1660-18E7018637B9}"/>
              </a:ext>
            </a:extLst>
          </p:cNvPr>
          <p:cNvSpPr txBox="1"/>
          <p:nvPr/>
        </p:nvSpPr>
        <p:spPr>
          <a:xfrm>
            <a:off x="9180904" y="4499459"/>
            <a:ext cx="1513556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9" b="1" dirty="0"/>
              <a:t>{0, 0, …, 5}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7FD3747-1198-86AC-6EAB-623501300B7A}"/>
              </a:ext>
            </a:extLst>
          </p:cNvPr>
          <p:cNvGraphicFramePr>
            <a:graphicFrameLocks noGrp="1"/>
          </p:cNvGraphicFramePr>
          <p:nvPr/>
        </p:nvGraphicFramePr>
        <p:xfrm>
          <a:off x="9224933" y="5125703"/>
          <a:ext cx="1773270" cy="215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54">
                  <a:extLst>
                    <a:ext uri="{9D8B030D-6E8A-4147-A177-3AD203B41FA5}">
                      <a16:colId xmlns:a16="http://schemas.microsoft.com/office/drawing/2014/main" val="2256892546"/>
                    </a:ext>
                  </a:extLst>
                </a:gridCol>
                <a:gridCol w="354654">
                  <a:extLst>
                    <a:ext uri="{9D8B030D-6E8A-4147-A177-3AD203B41FA5}">
                      <a16:colId xmlns:a16="http://schemas.microsoft.com/office/drawing/2014/main" val="3242338091"/>
                    </a:ext>
                  </a:extLst>
                </a:gridCol>
                <a:gridCol w="354654">
                  <a:extLst>
                    <a:ext uri="{9D8B030D-6E8A-4147-A177-3AD203B41FA5}">
                      <a16:colId xmlns:a16="http://schemas.microsoft.com/office/drawing/2014/main" val="479405994"/>
                    </a:ext>
                  </a:extLst>
                </a:gridCol>
                <a:gridCol w="354654">
                  <a:extLst>
                    <a:ext uri="{9D8B030D-6E8A-4147-A177-3AD203B41FA5}">
                      <a16:colId xmlns:a16="http://schemas.microsoft.com/office/drawing/2014/main" val="3103150058"/>
                    </a:ext>
                  </a:extLst>
                </a:gridCol>
                <a:gridCol w="354654">
                  <a:extLst>
                    <a:ext uri="{9D8B030D-6E8A-4147-A177-3AD203B41FA5}">
                      <a16:colId xmlns:a16="http://schemas.microsoft.com/office/drawing/2014/main" val="1628513550"/>
                    </a:ext>
                  </a:extLst>
                </a:gridCol>
              </a:tblGrid>
              <a:tr h="356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63144"/>
                  </a:ext>
                </a:extLst>
              </a:tr>
              <a:tr h="356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38840"/>
                  </a:ext>
                </a:extLst>
              </a:tr>
              <a:tr h="356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69231"/>
                  </a:ext>
                </a:extLst>
              </a:tr>
              <a:tr h="356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45804"/>
                  </a:ext>
                </a:extLst>
              </a:tr>
              <a:tr h="356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48818"/>
                  </a:ext>
                </a:extLst>
              </a:tr>
              <a:tr h="356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…</a:t>
                      </a:r>
                      <a:endParaRPr lang="zh-CN" altLang="en-US" sz="2000" b="1" dirty="0"/>
                    </a:p>
                  </a:txBody>
                  <a:tcPr marL="55131" marR="55131" marT="27566" marB="275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07048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C75D97FB-7C9F-0BD8-0051-F17341BD3354}"/>
              </a:ext>
            </a:extLst>
          </p:cNvPr>
          <p:cNvSpPr/>
          <p:nvPr/>
        </p:nvSpPr>
        <p:spPr>
          <a:xfrm>
            <a:off x="17945612" y="6139576"/>
            <a:ext cx="3151211" cy="7292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159" dirty="0"/>
              <a:t>Node 0 to MS 3</a:t>
            </a:r>
            <a:endParaRPr lang="zh-CN" altLang="en-US" sz="3159" dirty="0"/>
          </a:p>
        </p:txBody>
      </p:sp>
    </p:spTree>
    <p:extLst>
      <p:ext uri="{BB962C8B-B14F-4D97-AF65-F5344CB8AC3E}">
        <p14:creationId xmlns:p14="http://schemas.microsoft.com/office/powerpoint/2010/main" val="23468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1BD53B0A-FCF9-6070-1AF4-F8E7E7036FEC}"/>
              </a:ext>
            </a:extLst>
          </p:cNvPr>
          <p:cNvGrpSpPr/>
          <p:nvPr/>
        </p:nvGrpSpPr>
        <p:grpSpPr>
          <a:xfrm>
            <a:off x="2118915" y="881209"/>
            <a:ext cx="7322157" cy="4585307"/>
            <a:chOff x="1073151" y="406400"/>
            <a:chExt cx="3708399" cy="232228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ACCE907-D6FA-3DD5-F4C9-8C46DF9E7C3A}"/>
                </a:ext>
              </a:extLst>
            </p:cNvPr>
            <p:cNvGrpSpPr/>
            <p:nvPr/>
          </p:nvGrpSpPr>
          <p:grpSpPr>
            <a:xfrm>
              <a:off x="1073151" y="406400"/>
              <a:ext cx="3708399" cy="2322287"/>
              <a:chOff x="1073151" y="406400"/>
              <a:chExt cx="3708399" cy="232228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FB8048F4-19F6-7A95-74C8-E555E5D53445}"/>
                  </a:ext>
                </a:extLst>
              </p:cNvPr>
              <p:cNvGrpSpPr/>
              <p:nvPr/>
            </p:nvGrpSpPr>
            <p:grpSpPr>
              <a:xfrm>
                <a:off x="1073151" y="406400"/>
                <a:ext cx="3708399" cy="2322287"/>
                <a:chOff x="950686" y="595086"/>
                <a:chExt cx="3708399" cy="2322287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6C8E177D-EFA0-BD92-7357-77D8DD17DA15}"/>
                    </a:ext>
                  </a:extLst>
                </p:cNvPr>
                <p:cNvSpPr/>
                <p:nvPr/>
              </p:nvSpPr>
              <p:spPr>
                <a:xfrm>
                  <a:off x="950686" y="595087"/>
                  <a:ext cx="3708399" cy="2322286"/>
                </a:xfrm>
                <a:prstGeom prst="round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55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54FCDB4-DF38-0592-80A2-670C3229EA6A}"/>
                    </a:ext>
                  </a:extLst>
                </p:cNvPr>
                <p:cNvSpPr/>
                <p:nvPr/>
              </p:nvSpPr>
              <p:spPr>
                <a:xfrm>
                  <a:off x="950686" y="595086"/>
                  <a:ext cx="384628" cy="384628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554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3554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D1B53CF-804F-C200-E970-E09DEAC3093D}"/>
                  </a:ext>
                </a:extLst>
              </p:cNvPr>
              <p:cNvSpPr/>
              <p:nvPr/>
            </p:nvSpPr>
            <p:spPr>
              <a:xfrm>
                <a:off x="1699758" y="677799"/>
                <a:ext cx="994230" cy="64918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pkg1.class1.f1</a:t>
                </a:r>
              </a:p>
              <a:p>
                <a:pPr algn="ctr"/>
                <a:r>
                  <a:rPr lang="en-US" altLang="zh-CN" sz="217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runtime: 0.5s</a:t>
                </a:r>
                <a:endParaRPr lang="zh-CN" altLang="en-US" sz="2172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1671D8A-E5B7-64D8-877B-DD3EB19E3F42}"/>
                  </a:ext>
                </a:extLst>
              </p:cNvPr>
              <p:cNvSpPr/>
              <p:nvPr/>
            </p:nvSpPr>
            <p:spPr>
              <a:xfrm>
                <a:off x="3271611" y="677799"/>
                <a:ext cx="994230" cy="64918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pkg1.class1.f2</a:t>
                </a:r>
              </a:p>
              <a:p>
                <a:pPr algn="ctr"/>
                <a:r>
                  <a:rPr lang="en-US" altLang="zh-CN" sz="217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runtime: 1s</a:t>
                </a:r>
                <a:endParaRPr lang="zh-CN" altLang="en-US" sz="2172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D0304E82-7ED3-FF4E-0A98-C00EFFBD37FD}"/>
                  </a:ext>
                </a:extLst>
              </p:cNvPr>
              <p:cNvSpPr/>
              <p:nvPr/>
            </p:nvSpPr>
            <p:spPr>
              <a:xfrm>
                <a:off x="1536019" y="2098140"/>
                <a:ext cx="587830" cy="384628"/>
              </a:xfrm>
              <a:prstGeom prst="parallelogram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db1.</a:t>
                </a:r>
              </a:p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table1</a:t>
                </a:r>
                <a:endParaRPr lang="zh-CN" altLang="en-US" sz="21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73411A92-E441-71A4-6247-4175EE9769A7}"/>
                  </a:ext>
                </a:extLst>
              </p:cNvPr>
              <p:cNvSpPr/>
              <p:nvPr/>
            </p:nvSpPr>
            <p:spPr>
              <a:xfrm>
                <a:off x="2586716" y="1812390"/>
                <a:ext cx="587830" cy="384628"/>
              </a:xfrm>
              <a:prstGeom prst="parallelogram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db1.</a:t>
                </a:r>
              </a:p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table2</a:t>
                </a:r>
                <a:endParaRPr lang="zh-CN" altLang="en-US" sz="21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DA396D8F-880D-B3BF-7F15-EF77C879C8D5}"/>
                  </a:ext>
                </a:extLst>
              </p:cNvPr>
              <p:cNvSpPr/>
              <p:nvPr/>
            </p:nvSpPr>
            <p:spPr>
              <a:xfrm>
                <a:off x="3637413" y="2004704"/>
                <a:ext cx="587830" cy="384628"/>
              </a:xfrm>
              <a:prstGeom prst="parallelogram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db1.</a:t>
                </a:r>
              </a:p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table3</a:t>
                </a:r>
                <a:endParaRPr lang="zh-CN" altLang="en-US" sz="21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13ABC86-8F8A-2124-6E7B-6177BD757DE3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2693988" y="1002393"/>
              <a:ext cx="577623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B0F7507-68DF-FC73-11F7-1A7F3B12FED5}"/>
                </a:ext>
              </a:extLst>
            </p:cNvPr>
            <p:cNvCxnSpPr>
              <a:cxnSpLocks/>
              <a:stCxn id="6" idx="4"/>
              <a:endCxn id="14" idx="1"/>
            </p:cNvCxnSpPr>
            <p:nvPr/>
          </p:nvCxnSpPr>
          <p:spPr>
            <a:xfrm flipH="1">
              <a:off x="1878013" y="1326987"/>
              <a:ext cx="318860" cy="77115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F65A42A-F6E1-AEEF-3D9D-A99636E30C9D}"/>
                </a:ext>
              </a:extLst>
            </p:cNvPr>
            <p:cNvCxnSpPr>
              <a:cxnSpLocks/>
              <a:stCxn id="6" idx="4"/>
              <a:endCxn id="15" idx="1"/>
            </p:cNvCxnSpPr>
            <p:nvPr/>
          </p:nvCxnSpPr>
          <p:spPr>
            <a:xfrm>
              <a:off x="2196873" y="1326987"/>
              <a:ext cx="731837" cy="48540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2D03E30-1266-9EEB-C812-966625A3EB72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 flipH="1">
              <a:off x="2880631" y="1326987"/>
              <a:ext cx="888095" cy="48540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EA31468-A437-1E7B-4415-46922652CD41}"/>
                </a:ext>
              </a:extLst>
            </p:cNvPr>
            <p:cNvCxnSpPr>
              <a:cxnSpLocks/>
              <a:stCxn id="13" idx="4"/>
              <a:endCxn id="16" idx="1"/>
            </p:cNvCxnSpPr>
            <p:nvPr/>
          </p:nvCxnSpPr>
          <p:spPr>
            <a:xfrm>
              <a:off x="3768726" y="1326987"/>
              <a:ext cx="210681" cy="6777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842958A-64B6-D66B-9C24-9ADB87A05DA5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 flipH="1">
              <a:off x="2075771" y="2004704"/>
              <a:ext cx="559024" cy="28575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AC45552-DDFF-AA2E-F7A5-48327AF23267}"/>
              </a:ext>
            </a:extLst>
          </p:cNvPr>
          <p:cNvGrpSpPr/>
          <p:nvPr/>
        </p:nvGrpSpPr>
        <p:grpSpPr>
          <a:xfrm>
            <a:off x="10970705" y="881209"/>
            <a:ext cx="7322157" cy="4585307"/>
            <a:chOff x="1073151" y="406400"/>
            <a:chExt cx="3708399" cy="232228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B61483E-5E07-F909-CE7D-A5DE1439E003}"/>
                </a:ext>
              </a:extLst>
            </p:cNvPr>
            <p:cNvGrpSpPr/>
            <p:nvPr/>
          </p:nvGrpSpPr>
          <p:grpSpPr>
            <a:xfrm>
              <a:off x="1073151" y="406400"/>
              <a:ext cx="3708399" cy="2322287"/>
              <a:chOff x="1073151" y="406400"/>
              <a:chExt cx="3708399" cy="2322287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790F8B10-6F33-093E-36DF-F823806E315B}"/>
                  </a:ext>
                </a:extLst>
              </p:cNvPr>
              <p:cNvGrpSpPr/>
              <p:nvPr/>
            </p:nvGrpSpPr>
            <p:grpSpPr>
              <a:xfrm>
                <a:off x="1073151" y="406400"/>
                <a:ext cx="3708399" cy="2322287"/>
                <a:chOff x="950686" y="595086"/>
                <a:chExt cx="3708399" cy="2322287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7EF14D12-4671-5DB7-A0D1-CD63ED5AED4C}"/>
                    </a:ext>
                  </a:extLst>
                </p:cNvPr>
                <p:cNvSpPr/>
                <p:nvPr/>
              </p:nvSpPr>
              <p:spPr>
                <a:xfrm>
                  <a:off x="950686" y="595087"/>
                  <a:ext cx="3708399" cy="2322286"/>
                </a:xfrm>
                <a:prstGeom prst="round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554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D2846D77-F8F5-79F7-8C0D-39C1D384588F}"/>
                    </a:ext>
                  </a:extLst>
                </p:cNvPr>
                <p:cNvSpPr/>
                <p:nvPr/>
              </p:nvSpPr>
              <p:spPr>
                <a:xfrm>
                  <a:off x="950686" y="595086"/>
                  <a:ext cx="384628" cy="384628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554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3554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28588EF-970E-B6A1-E76B-DDA8C187AA5E}"/>
                  </a:ext>
                </a:extLst>
              </p:cNvPr>
              <p:cNvSpPr/>
              <p:nvPr/>
            </p:nvSpPr>
            <p:spPr>
              <a:xfrm>
                <a:off x="1901368" y="556365"/>
                <a:ext cx="994230" cy="64918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pkg1.class2.f1</a:t>
                </a:r>
              </a:p>
              <a:p>
                <a:pPr algn="ctr"/>
                <a:r>
                  <a:rPr lang="en-US" altLang="zh-CN" sz="217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runtime: 0.2s</a:t>
                </a:r>
                <a:endParaRPr lang="zh-CN" altLang="en-US" sz="2172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平行四边形 62">
                <a:extLst>
                  <a:ext uri="{FF2B5EF4-FFF2-40B4-BE49-F238E27FC236}">
                    <a16:creationId xmlns:a16="http://schemas.microsoft.com/office/drawing/2014/main" id="{674D2E15-B9FB-9D0F-C3F4-1278C6D4D6C5}"/>
                  </a:ext>
                </a:extLst>
              </p:cNvPr>
              <p:cNvSpPr/>
              <p:nvPr/>
            </p:nvSpPr>
            <p:spPr>
              <a:xfrm>
                <a:off x="1536019" y="2098140"/>
                <a:ext cx="587830" cy="384628"/>
              </a:xfrm>
              <a:prstGeom prst="parallelogram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db2.</a:t>
                </a:r>
              </a:p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table1</a:t>
                </a:r>
                <a:endParaRPr lang="zh-CN" altLang="en-US" sz="21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平行四边形 63">
                <a:extLst>
                  <a:ext uri="{FF2B5EF4-FFF2-40B4-BE49-F238E27FC236}">
                    <a16:creationId xmlns:a16="http://schemas.microsoft.com/office/drawing/2014/main" id="{6108A658-DF8F-8F28-66E5-7FC02361BC2E}"/>
                  </a:ext>
                </a:extLst>
              </p:cNvPr>
              <p:cNvSpPr/>
              <p:nvPr/>
            </p:nvSpPr>
            <p:spPr>
              <a:xfrm>
                <a:off x="2446562" y="1669515"/>
                <a:ext cx="587830" cy="384628"/>
              </a:xfrm>
              <a:prstGeom prst="parallelogram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db2.</a:t>
                </a:r>
              </a:p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table2</a:t>
                </a:r>
                <a:endParaRPr lang="zh-CN" altLang="en-US" sz="21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7C98AA5A-496A-1DD9-BE75-D10C60E1AF70}"/>
                  </a:ext>
                </a:extLst>
              </p:cNvPr>
              <p:cNvSpPr/>
              <p:nvPr/>
            </p:nvSpPr>
            <p:spPr>
              <a:xfrm>
                <a:off x="3637413" y="2004704"/>
                <a:ext cx="587830" cy="384628"/>
              </a:xfrm>
              <a:prstGeom prst="parallelogram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rIns="0" rtlCol="0" anchor="ctr"/>
              <a:lstStyle/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db2.</a:t>
                </a:r>
              </a:p>
              <a:p>
                <a:pPr algn="ctr"/>
                <a:r>
                  <a:rPr lang="en-US" altLang="zh-CN" sz="217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table3</a:t>
                </a:r>
                <a:endParaRPr lang="zh-CN" altLang="en-US" sz="217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C74D784-45B2-77F2-1D16-5537FA232032}"/>
                </a:ext>
              </a:extLst>
            </p:cNvPr>
            <p:cNvCxnSpPr>
              <a:cxnSpLocks/>
              <a:stCxn id="61" idx="4"/>
              <a:endCxn id="63" idx="1"/>
            </p:cNvCxnSpPr>
            <p:nvPr/>
          </p:nvCxnSpPr>
          <p:spPr>
            <a:xfrm flipH="1">
              <a:off x="1878013" y="1205553"/>
              <a:ext cx="520470" cy="89258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29A8C45-3E4E-A86F-6C2E-BDA822DBE1A8}"/>
                </a:ext>
              </a:extLst>
            </p:cNvPr>
            <p:cNvCxnSpPr>
              <a:cxnSpLocks/>
              <a:stCxn id="61" idx="4"/>
              <a:endCxn id="64" idx="1"/>
            </p:cNvCxnSpPr>
            <p:nvPr/>
          </p:nvCxnSpPr>
          <p:spPr>
            <a:xfrm>
              <a:off x="2398483" y="1205553"/>
              <a:ext cx="390073" cy="46396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52A73B4-0627-E8D7-6771-19A9B2FF1182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>
            <a:xfrm>
              <a:off x="2398483" y="1205553"/>
              <a:ext cx="1580924" cy="79915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597BC9C-3CEC-24AB-27ED-79C9FC753B8D}"/>
                </a:ext>
              </a:extLst>
            </p:cNvPr>
            <p:cNvCxnSpPr>
              <a:cxnSpLocks/>
              <a:stCxn id="63" idx="2"/>
              <a:endCxn id="65" idx="5"/>
            </p:cNvCxnSpPr>
            <p:nvPr/>
          </p:nvCxnSpPr>
          <p:spPr>
            <a:xfrm flipV="1">
              <a:off x="2075771" y="2197018"/>
              <a:ext cx="1609721" cy="934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A947A93-8DD2-BCBB-5942-D2EED56DFA32}"/>
              </a:ext>
            </a:extLst>
          </p:cNvPr>
          <p:cNvCxnSpPr>
            <a:cxnSpLocks/>
            <a:stCxn id="13" idx="6"/>
            <a:endCxn id="61" idx="2"/>
          </p:cNvCxnSpPr>
          <p:nvPr/>
        </p:nvCxnSpPr>
        <p:spPr>
          <a:xfrm flipV="1">
            <a:off x="8422814" y="1818215"/>
            <a:ext cx="4183187" cy="239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95675AD-82DD-6CAA-52BA-ABB8F31C9C47}"/>
              </a:ext>
            </a:extLst>
          </p:cNvPr>
          <p:cNvGrpSpPr/>
          <p:nvPr/>
        </p:nvGrpSpPr>
        <p:grpSpPr>
          <a:xfrm>
            <a:off x="8422815" y="6002386"/>
            <a:ext cx="7322157" cy="4585307"/>
            <a:chOff x="3014208" y="3324679"/>
            <a:chExt cx="3708399" cy="2322287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2F50717-B6E1-8E53-DBA9-8C1228EAAC0C}"/>
                </a:ext>
              </a:extLst>
            </p:cNvPr>
            <p:cNvGrpSpPr/>
            <p:nvPr/>
          </p:nvGrpSpPr>
          <p:grpSpPr>
            <a:xfrm>
              <a:off x="3014208" y="3324679"/>
              <a:ext cx="3708399" cy="2322287"/>
              <a:chOff x="1073151" y="406400"/>
              <a:chExt cx="3708399" cy="2322287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726CA71-D6C7-21F0-CC8B-84FA37596F85}"/>
                  </a:ext>
                </a:extLst>
              </p:cNvPr>
              <p:cNvGrpSpPr/>
              <p:nvPr/>
            </p:nvGrpSpPr>
            <p:grpSpPr>
              <a:xfrm>
                <a:off x="1073151" y="406400"/>
                <a:ext cx="3708399" cy="2322287"/>
                <a:chOff x="1073151" y="406400"/>
                <a:chExt cx="3708399" cy="2322287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CD12962B-6515-5084-D87A-371654891CF0}"/>
                    </a:ext>
                  </a:extLst>
                </p:cNvPr>
                <p:cNvGrpSpPr/>
                <p:nvPr/>
              </p:nvGrpSpPr>
              <p:grpSpPr>
                <a:xfrm>
                  <a:off x="1073151" y="406400"/>
                  <a:ext cx="3708399" cy="2322287"/>
                  <a:chOff x="950686" y="595086"/>
                  <a:chExt cx="3708399" cy="2322287"/>
                </a:xfrm>
              </p:grpSpPr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636F3D87-88E1-0EC6-D27C-34249E200CB2}"/>
                      </a:ext>
                    </a:extLst>
                  </p:cNvPr>
                  <p:cNvSpPr/>
                  <p:nvPr/>
                </p:nvSpPr>
                <p:spPr>
                  <a:xfrm>
                    <a:off x="950686" y="595087"/>
                    <a:ext cx="3708399" cy="2322286"/>
                  </a:xfrm>
                  <a:prstGeom prst="round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554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55519108-3565-8EA3-49AE-2409AD5A07E0}"/>
                      </a:ext>
                    </a:extLst>
                  </p:cNvPr>
                  <p:cNvSpPr/>
                  <p:nvPr/>
                </p:nvSpPr>
                <p:spPr>
                  <a:xfrm>
                    <a:off x="950686" y="595086"/>
                    <a:ext cx="384628" cy="384628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3554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sz="3554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A83E8ECC-2F52-68DB-5325-8A0C596EE981}"/>
                    </a:ext>
                  </a:extLst>
                </p:cNvPr>
                <p:cNvSpPr/>
                <p:nvPr/>
              </p:nvSpPr>
              <p:spPr>
                <a:xfrm>
                  <a:off x="1699758" y="677799"/>
                  <a:ext cx="994230" cy="64918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172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pkg2.class1.f1</a:t>
                  </a:r>
                </a:p>
                <a:p>
                  <a:pPr algn="ctr"/>
                  <a:r>
                    <a:rPr lang="en-US" altLang="zh-CN" sz="217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runtime: 0.5s</a:t>
                  </a:r>
                  <a:endParaRPr lang="zh-CN" altLang="en-US" sz="217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9069858F-73BB-C63F-4411-CB5C3AE805D4}"/>
                    </a:ext>
                  </a:extLst>
                </p:cNvPr>
                <p:cNvSpPr/>
                <p:nvPr/>
              </p:nvSpPr>
              <p:spPr>
                <a:xfrm>
                  <a:off x="3320595" y="677799"/>
                  <a:ext cx="994230" cy="649188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sz="2172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pkg2.class1.f2</a:t>
                  </a:r>
                </a:p>
                <a:p>
                  <a:pPr algn="ctr"/>
                  <a:r>
                    <a:rPr lang="en-US" altLang="zh-CN" sz="217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runtime: 0.5s</a:t>
                  </a:r>
                  <a:endParaRPr lang="zh-CN" altLang="en-US" sz="217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27FD1C1D-C150-7E41-B3C2-A6B70066E201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693988" y="1002393"/>
                <a:ext cx="626607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0D747BA-DFD2-5746-0B9F-E262ECC3B901}"/>
                </a:ext>
              </a:extLst>
            </p:cNvPr>
            <p:cNvSpPr/>
            <p:nvPr/>
          </p:nvSpPr>
          <p:spPr>
            <a:xfrm>
              <a:off x="4451233" y="4575258"/>
              <a:ext cx="994230" cy="64918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17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pkg2.class1.f3</a:t>
              </a:r>
            </a:p>
            <a:p>
              <a:pPr algn="ctr"/>
              <a:r>
                <a:rPr lang="en-US" altLang="zh-CN" sz="217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runtime: 0.5s</a:t>
              </a:r>
              <a:endParaRPr lang="zh-CN" altLang="en-US" sz="2172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ED6E1A8-9D71-A1BB-9256-449041EE87C4}"/>
                </a:ext>
              </a:extLst>
            </p:cNvPr>
            <p:cNvCxnSpPr>
              <a:cxnSpLocks/>
              <a:stCxn id="77" idx="4"/>
              <a:endCxn id="96" idx="2"/>
            </p:cNvCxnSpPr>
            <p:nvPr/>
          </p:nvCxnSpPr>
          <p:spPr>
            <a:xfrm>
              <a:off x="4137930" y="4245266"/>
              <a:ext cx="313303" cy="6545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15DF99C-4C58-DA0A-6758-30639BABA748}"/>
                </a:ext>
              </a:extLst>
            </p:cNvPr>
            <p:cNvCxnSpPr>
              <a:cxnSpLocks/>
              <a:stCxn id="78" idx="4"/>
              <a:endCxn id="96" idx="6"/>
            </p:cNvCxnSpPr>
            <p:nvPr/>
          </p:nvCxnSpPr>
          <p:spPr>
            <a:xfrm flipH="1">
              <a:off x="5445463" y="4245266"/>
              <a:ext cx="313304" cy="6545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28489CA-EBCD-E8B4-BF91-948F47D5677D}"/>
              </a:ext>
            </a:extLst>
          </p:cNvPr>
          <p:cNvCxnSpPr>
            <a:cxnSpLocks/>
            <a:stCxn id="13" idx="6"/>
            <a:endCxn id="77" idx="2"/>
          </p:cNvCxnSpPr>
          <p:nvPr/>
        </p:nvCxnSpPr>
        <p:spPr>
          <a:xfrm>
            <a:off x="8422815" y="2057985"/>
            <a:ext cx="1237222" cy="5121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00DBCF9-EA60-C39A-43DE-3C0F1E6D37DA}"/>
              </a:ext>
            </a:extLst>
          </p:cNvPr>
          <p:cNvSpPr txBox="1"/>
          <p:nvPr/>
        </p:nvSpPr>
        <p:spPr>
          <a:xfrm>
            <a:off x="5583477" y="1614610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w:5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2EB672B-8591-D637-3997-111F91C65A8F}"/>
              </a:ext>
            </a:extLst>
          </p:cNvPr>
          <p:cNvSpPr txBox="1"/>
          <p:nvPr/>
        </p:nvSpPr>
        <p:spPr>
          <a:xfrm>
            <a:off x="3472261" y="2790446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w:5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14A0290-F3B8-2DCA-024D-4AF0166A9E7E}"/>
              </a:ext>
            </a:extLst>
          </p:cNvPr>
          <p:cNvSpPr txBox="1"/>
          <p:nvPr/>
        </p:nvSpPr>
        <p:spPr>
          <a:xfrm>
            <a:off x="4995817" y="2470932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w:5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21963C7-98BD-5BF6-FBC7-00356A1F7C78}"/>
              </a:ext>
            </a:extLst>
          </p:cNvPr>
          <p:cNvSpPr txBox="1"/>
          <p:nvPr/>
        </p:nvSpPr>
        <p:spPr>
          <a:xfrm>
            <a:off x="6015126" y="2467575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D9D256B-0822-049D-24BC-E775F0C91989}"/>
              </a:ext>
            </a:extLst>
          </p:cNvPr>
          <p:cNvSpPr txBox="1"/>
          <p:nvPr/>
        </p:nvSpPr>
        <p:spPr>
          <a:xfrm>
            <a:off x="7720877" y="2942568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CBD4DF5-BF65-F667-5443-210F2A3AFD57}"/>
              </a:ext>
            </a:extLst>
          </p:cNvPr>
          <p:cNvSpPr txBox="1"/>
          <p:nvPr/>
        </p:nvSpPr>
        <p:spPr>
          <a:xfrm>
            <a:off x="4353774" y="3793344"/>
            <a:ext cx="510076" cy="426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FFB01C5-8D8E-D070-50EA-E408F238C8F2}"/>
              </a:ext>
            </a:extLst>
          </p:cNvPr>
          <p:cNvSpPr txBox="1"/>
          <p:nvPr/>
        </p:nvSpPr>
        <p:spPr>
          <a:xfrm>
            <a:off x="9888444" y="1151802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t:2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3C899E7-3192-2970-0DB3-1AFA723AD7D7}"/>
              </a:ext>
            </a:extLst>
          </p:cNvPr>
          <p:cNvSpPr txBox="1"/>
          <p:nvPr/>
        </p:nvSpPr>
        <p:spPr>
          <a:xfrm>
            <a:off x="15251412" y="2609424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95B3D34-EAB6-748A-B35F-686BB1BDDFDE}"/>
              </a:ext>
            </a:extLst>
          </p:cNvPr>
          <p:cNvSpPr txBox="1"/>
          <p:nvPr/>
        </p:nvSpPr>
        <p:spPr>
          <a:xfrm>
            <a:off x="12398651" y="2778727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2894B2-D479-E14A-C6C0-8223D3C9C7F5}"/>
              </a:ext>
            </a:extLst>
          </p:cNvPr>
          <p:cNvSpPr txBox="1"/>
          <p:nvPr/>
        </p:nvSpPr>
        <p:spPr>
          <a:xfrm>
            <a:off x="13357104" y="2609422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D355FFC-5B6F-5659-06F7-DAE37338196D}"/>
              </a:ext>
            </a:extLst>
          </p:cNvPr>
          <p:cNvSpPr txBox="1"/>
          <p:nvPr/>
        </p:nvSpPr>
        <p:spPr>
          <a:xfrm>
            <a:off x="14232995" y="4538194"/>
            <a:ext cx="510076" cy="426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8540D72-B0BD-FFC1-64E3-CEA4DA483BA0}"/>
              </a:ext>
            </a:extLst>
          </p:cNvPr>
          <p:cNvSpPr txBox="1"/>
          <p:nvPr/>
        </p:nvSpPr>
        <p:spPr>
          <a:xfrm>
            <a:off x="9335722" y="5031727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t:5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289E3F6-53D0-FED0-6BB0-0175AB90DA0B}"/>
              </a:ext>
            </a:extLst>
          </p:cNvPr>
          <p:cNvSpPr txBox="1"/>
          <p:nvPr/>
        </p:nvSpPr>
        <p:spPr>
          <a:xfrm>
            <a:off x="11857655" y="6719095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0E9ECA4-E48B-BABF-3B27-16A53102E467}"/>
              </a:ext>
            </a:extLst>
          </p:cNvPr>
          <p:cNvSpPr txBox="1"/>
          <p:nvPr/>
        </p:nvSpPr>
        <p:spPr>
          <a:xfrm>
            <a:off x="10278775" y="7954815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3B6712F-D2C5-D96F-59AF-2F29ADE23B0D}"/>
              </a:ext>
            </a:extLst>
          </p:cNvPr>
          <p:cNvSpPr txBox="1"/>
          <p:nvPr/>
        </p:nvSpPr>
        <p:spPr>
          <a:xfrm>
            <a:off x="13541163" y="8073838"/>
            <a:ext cx="601447" cy="76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t:0</a:t>
            </a:r>
          </a:p>
          <a:p>
            <a:pPr algn="ctr"/>
            <a:r>
              <a:rPr lang="en-US" altLang="zh-CN" sz="2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w:8</a:t>
            </a:r>
            <a:endParaRPr lang="zh-CN" altLang="en-US" sz="21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5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7FB2B7-50B2-A72B-C5B1-83D70947A3C0}"/>
              </a:ext>
            </a:extLst>
          </p:cNvPr>
          <p:cNvSpPr/>
          <p:nvPr/>
        </p:nvSpPr>
        <p:spPr>
          <a:xfrm>
            <a:off x="3561923" y="4883101"/>
            <a:ext cx="3143438" cy="3474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64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E81A45-ACF7-F747-5165-F9BDE85C6813}"/>
              </a:ext>
            </a:extLst>
          </p:cNvPr>
          <p:cNvSpPr/>
          <p:nvPr/>
        </p:nvSpPr>
        <p:spPr>
          <a:xfrm>
            <a:off x="3803136" y="5048487"/>
            <a:ext cx="2637089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服务创建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B65F8E-24A7-3749-70B6-1061893402AB}"/>
              </a:ext>
            </a:extLst>
          </p:cNvPr>
          <p:cNvSpPr/>
          <p:nvPr/>
        </p:nvSpPr>
        <p:spPr>
          <a:xfrm>
            <a:off x="3803132" y="6722638"/>
            <a:ext cx="2637089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依赖添加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A2825-2F22-9A0C-6E12-8AA9B387A9F4}"/>
              </a:ext>
            </a:extLst>
          </p:cNvPr>
          <p:cNvSpPr/>
          <p:nvPr/>
        </p:nvSpPr>
        <p:spPr>
          <a:xfrm>
            <a:off x="3803130" y="7554172"/>
            <a:ext cx="2637089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冗余删除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7BCD7B-96D2-4255-FBC0-26B3D1489BD9}"/>
              </a:ext>
            </a:extLst>
          </p:cNvPr>
          <p:cNvSpPr/>
          <p:nvPr/>
        </p:nvSpPr>
        <p:spPr>
          <a:xfrm>
            <a:off x="3803134" y="5880021"/>
            <a:ext cx="2637089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代码复制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6262A-C573-1693-4378-128B448EBA4D}"/>
              </a:ext>
            </a:extLst>
          </p:cNvPr>
          <p:cNvSpPr/>
          <p:nvPr/>
        </p:nvSpPr>
        <p:spPr>
          <a:xfrm>
            <a:off x="7026017" y="4883101"/>
            <a:ext cx="5023342" cy="3474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159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774EAA-275E-150C-CEC6-AF0FDCA7547D}"/>
              </a:ext>
            </a:extLst>
          </p:cNvPr>
          <p:cNvSpPr/>
          <p:nvPr/>
        </p:nvSpPr>
        <p:spPr>
          <a:xfrm>
            <a:off x="7266710" y="5383872"/>
            <a:ext cx="2671895" cy="5999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文件结构优化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FDEBB5C3-2E26-A900-B21D-3D4D8A2D8777}"/>
              </a:ext>
            </a:extLst>
          </p:cNvPr>
          <p:cNvSpPr/>
          <p:nvPr/>
        </p:nvSpPr>
        <p:spPr>
          <a:xfrm>
            <a:off x="10857396" y="5825280"/>
            <a:ext cx="918852" cy="148305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64" dirty="0">
                <a:latin typeface="+mn-ea"/>
                <a:cs typeface="Times New Roman" panose="02020603050405020304" pitchFamily="18" charset="0"/>
              </a:rPr>
              <a:t>log</a:t>
            </a:r>
            <a:endParaRPr lang="zh-CN" altLang="en-US" sz="2764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F9D61A0-B869-D556-341A-72879D7FD713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>
            <a:off x="9938604" y="5683870"/>
            <a:ext cx="918792" cy="882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1DC13B2-85B8-0102-EE9B-3C09ECFDAECE}"/>
              </a:ext>
            </a:extLst>
          </p:cNvPr>
          <p:cNvSpPr/>
          <p:nvPr/>
        </p:nvSpPr>
        <p:spPr>
          <a:xfrm>
            <a:off x="7263654" y="6272460"/>
            <a:ext cx="2671895" cy="5999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调用语句重写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8EE96E4-99EC-143B-0B66-25AC8AA71CE1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flipH="1">
            <a:off x="9935547" y="6566811"/>
            <a:ext cx="921849" cy="5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EE3842A-3E77-AFD4-2B16-29EC5889516C}"/>
              </a:ext>
            </a:extLst>
          </p:cNvPr>
          <p:cNvSpPr/>
          <p:nvPr/>
        </p:nvSpPr>
        <p:spPr>
          <a:xfrm>
            <a:off x="7263654" y="7138859"/>
            <a:ext cx="2671895" cy="5944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对外接口添加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5E85A7-4EBB-919A-B3D4-8357BEF40CB3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9935547" y="6566810"/>
            <a:ext cx="921849" cy="869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050FA0B2-2D76-51AE-EB3D-DBEE80BC3DFD}"/>
              </a:ext>
            </a:extLst>
          </p:cNvPr>
          <p:cNvSpPr/>
          <p:nvPr/>
        </p:nvSpPr>
        <p:spPr>
          <a:xfrm>
            <a:off x="7856711" y="5921190"/>
            <a:ext cx="405238" cy="472361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64">
              <a:latin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3BE61F-2403-8273-B662-E46D46E26A56}"/>
              </a:ext>
            </a:extLst>
          </p:cNvPr>
          <p:cNvSpPr/>
          <p:nvPr/>
        </p:nvSpPr>
        <p:spPr>
          <a:xfrm>
            <a:off x="12370014" y="4883101"/>
            <a:ext cx="3344209" cy="3474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64">
              <a:latin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13BB7B-FA02-35B4-9741-EEB7A719522E}"/>
              </a:ext>
            </a:extLst>
          </p:cNvPr>
          <p:cNvSpPr/>
          <p:nvPr/>
        </p:nvSpPr>
        <p:spPr>
          <a:xfrm>
            <a:off x="12639360" y="5517042"/>
            <a:ext cx="2800293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64" dirty="0" err="1">
                <a:latin typeface="+mn-ea"/>
                <a:cs typeface="Times New Roman" panose="02020603050405020304" pitchFamily="18" charset="0"/>
              </a:rPr>
              <a:t>dockerfile</a:t>
            </a:r>
            <a:endParaRPr lang="zh-CN" altLang="en-US" sz="2764" dirty="0">
              <a:latin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FC7183-86B2-4972-EE8D-AE7C6FE8E913}"/>
              </a:ext>
            </a:extLst>
          </p:cNvPr>
          <p:cNvSpPr/>
          <p:nvPr/>
        </p:nvSpPr>
        <p:spPr>
          <a:xfrm>
            <a:off x="12639361" y="7138858"/>
            <a:ext cx="2800291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764" dirty="0">
                <a:latin typeface="+mn-ea"/>
              </a:rPr>
              <a:t>启动</a:t>
            </a:r>
            <a:r>
              <a:rPr lang="en-US" altLang="zh-CN" sz="2764" dirty="0">
                <a:latin typeface="+mn-ea"/>
                <a:cs typeface="Times New Roman" panose="02020603050405020304" pitchFamily="18" charset="0"/>
              </a:rPr>
              <a:t>k8s</a:t>
            </a:r>
            <a:endParaRPr lang="zh-CN" altLang="en-US" sz="2764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96FA27-311E-E3EC-8E21-E3288E03887A}"/>
              </a:ext>
            </a:extLst>
          </p:cNvPr>
          <p:cNvSpPr/>
          <p:nvPr/>
        </p:nvSpPr>
        <p:spPr>
          <a:xfrm>
            <a:off x="12639360" y="6333073"/>
            <a:ext cx="2800293" cy="5857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64" dirty="0">
                <a:latin typeface="+mn-ea"/>
                <a:cs typeface="Times New Roman" panose="02020603050405020304" pitchFamily="18" charset="0"/>
              </a:rPr>
              <a:t>k8s</a:t>
            </a:r>
            <a:r>
              <a:rPr lang="zh-CN" altLang="en-US" sz="2764" dirty="0">
                <a:latin typeface="+mn-ea"/>
              </a:rPr>
              <a:t>配置文件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26C5B8D-F7E4-1649-5EC4-A31014C9DA2D}"/>
              </a:ext>
            </a:extLst>
          </p:cNvPr>
          <p:cNvSpPr txBox="1"/>
          <p:nvPr/>
        </p:nvSpPr>
        <p:spPr>
          <a:xfrm>
            <a:off x="3918619" y="4170029"/>
            <a:ext cx="2212465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159" b="1" dirty="0">
                <a:latin typeface="+mn-ea"/>
              </a:rPr>
              <a:t>微服务创建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528CC84-B8F4-ABD6-5B85-531B1DF8AE64}"/>
              </a:ext>
            </a:extLst>
          </p:cNvPr>
          <p:cNvSpPr txBox="1"/>
          <p:nvPr/>
        </p:nvSpPr>
        <p:spPr>
          <a:xfrm>
            <a:off x="8513723" y="4169964"/>
            <a:ext cx="2047926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59" b="1" dirty="0">
                <a:latin typeface="+mn-ea"/>
              </a:rPr>
              <a:t>代码调整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CF91222-D756-F1CD-3F2B-81C41ECE271A}"/>
              </a:ext>
            </a:extLst>
          </p:cNvPr>
          <p:cNvSpPr txBox="1"/>
          <p:nvPr/>
        </p:nvSpPr>
        <p:spPr>
          <a:xfrm>
            <a:off x="12844365" y="4169964"/>
            <a:ext cx="2212465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159" b="1" dirty="0">
                <a:latin typeface="+mn-ea"/>
              </a:rPr>
              <a:t>微服务部署</a:t>
            </a:r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F7E026FA-2B56-D7A9-4E65-7F105BED5EA4}"/>
              </a:ext>
            </a:extLst>
          </p:cNvPr>
          <p:cNvSpPr/>
          <p:nvPr/>
        </p:nvSpPr>
        <p:spPr>
          <a:xfrm>
            <a:off x="7856711" y="6784163"/>
            <a:ext cx="405238" cy="472361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64">
              <a:latin typeface="+mn-ea"/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D351B622-7890-E935-0E33-2D2B306A93A5}"/>
              </a:ext>
            </a:extLst>
          </p:cNvPr>
          <p:cNvSpPr/>
          <p:nvPr/>
        </p:nvSpPr>
        <p:spPr>
          <a:xfrm rot="10800000">
            <a:off x="8890025" y="6784163"/>
            <a:ext cx="405238" cy="472361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64">
              <a:latin typeface="+mn-ea"/>
            </a:endParaRP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id="{1CFC7734-B14A-E8E1-FE84-A19C362D45E3}"/>
              </a:ext>
            </a:extLst>
          </p:cNvPr>
          <p:cNvSpPr/>
          <p:nvPr/>
        </p:nvSpPr>
        <p:spPr>
          <a:xfrm flipV="1">
            <a:off x="6868529" y="8940843"/>
            <a:ext cx="5338314" cy="1203641"/>
          </a:xfrm>
          <a:prstGeom prst="trapezoid">
            <a:avLst>
              <a:gd name="adj" fmla="val 7361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554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4341B1-504F-E8CB-1BBB-FD5A8F71E212}"/>
              </a:ext>
            </a:extLst>
          </p:cNvPr>
          <p:cNvSpPr txBox="1"/>
          <p:nvPr/>
        </p:nvSpPr>
        <p:spPr>
          <a:xfrm>
            <a:off x="7836128" y="9086888"/>
            <a:ext cx="3222357" cy="82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39" b="1" dirty="0"/>
              <a:t>代码大模型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5D66F53-7D8A-4FB5-A31C-A371155113F5}"/>
              </a:ext>
            </a:extLst>
          </p:cNvPr>
          <p:cNvCxnSpPr>
            <a:cxnSpLocks/>
            <a:stCxn id="64" idx="2"/>
            <a:endCxn id="7" idx="2"/>
          </p:cNvCxnSpPr>
          <p:nvPr/>
        </p:nvCxnSpPr>
        <p:spPr>
          <a:xfrm flipV="1">
            <a:off x="9537687" y="8357902"/>
            <a:ext cx="2" cy="582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C848C14-27CA-B7AC-0019-2336F53C557F}"/>
              </a:ext>
            </a:extLst>
          </p:cNvPr>
          <p:cNvCxnSpPr>
            <a:cxnSpLocks/>
            <a:stCxn id="64" idx="2"/>
            <a:endCxn id="2" idx="2"/>
          </p:cNvCxnSpPr>
          <p:nvPr/>
        </p:nvCxnSpPr>
        <p:spPr>
          <a:xfrm flipH="1" flipV="1">
            <a:off x="5133642" y="8357902"/>
            <a:ext cx="4404044" cy="582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FC4BEC8-A6EB-9E64-A152-04891F988617}"/>
              </a:ext>
            </a:extLst>
          </p:cNvPr>
          <p:cNvCxnSpPr>
            <a:cxnSpLocks/>
            <a:stCxn id="64" idx="2"/>
            <a:endCxn id="31" idx="2"/>
          </p:cNvCxnSpPr>
          <p:nvPr/>
        </p:nvCxnSpPr>
        <p:spPr>
          <a:xfrm flipV="1">
            <a:off x="9537687" y="8357902"/>
            <a:ext cx="4504433" cy="582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箭头: 右 74">
            <a:extLst>
              <a:ext uri="{FF2B5EF4-FFF2-40B4-BE49-F238E27FC236}">
                <a16:creationId xmlns:a16="http://schemas.microsoft.com/office/drawing/2014/main" id="{2AA77C35-E8FB-34F7-A111-5453E6E31B96}"/>
              </a:ext>
            </a:extLst>
          </p:cNvPr>
          <p:cNvSpPr/>
          <p:nvPr/>
        </p:nvSpPr>
        <p:spPr>
          <a:xfrm>
            <a:off x="6642891" y="6295214"/>
            <a:ext cx="508991" cy="58294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75C02B19-F3E8-FA41-388A-DB2EFE0D78F6}"/>
              </a:ext>
            </a:extLst>
          </p:cNvPr>
          <p:cNvSpPr/>
          <p:nvPr/>
        </p:nvSpPr>
        <p:spPr>
          <a:xfrm>
            <a:off x="11970042" y="6266328"/>
            <a:ext cx="508991" cy="58294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54"/>
          </a:p>
        </p:txBody>
      </p:sp>
    </p:spTree>
    <p:extLst>
      <p:ext uri="{BB962C8B-B14F-4D97-AF65-F5344CB8AC3E}">
        <p14:creationId xmlns:p14="http://schemas.microsoft.com/office/powerpoint/2010/main" val="54979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9A00-2EB0-7526-B558-A519C6D8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9A461EA3-FD4D-EBD8-989A-7608EC2CD74B}"/>
              </a:ext>
            </a:extLst>
          </p:cNvPr>
          <p:cNvSpPr/>
          <p:nvPr/>
        </p:nvSpPr>
        <p:spPr>
          <a:xfrm>
            <a:off x="17243857" y="5253696"/>
            <a:ext cx="4153094" cy="330032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15BD7BF-4D39-AC44-3DE3-BBF3BEC7E0E7}"/>
              </a:ext>
            </a:extLst>
          </p:cNvPr>
          <p:cNvSpPr/>
          <p:nvPr/>
        </p:nvSpPr>
        <p:spPr>
          <a:xfrm>
            <a:off x="10191153" y="1437152"/>
            <a:ext cx="3856649" cy="196954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866DEF5-B8FC-65B7-A7D1-09A3C278C080}"/>
              </a:ext>
            </a:extLst>
          </p:cNvPr>
          <p:cNvSpPr/>
          <p:nvPr/>
        </p:nvSpPr>
        <p:spPr>
          <a:xfrm>
            <a:off x="10191205" y="3406698"/>
            <a:ext cx="3856649" cy="196954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DBCF616-862B-B1D7-4469-11BA27373C42}"/>
              </a:ext>
            </a:extLst>
          </p:cNvPr>
          <p:cNvSpPr/>
          <p:nvPr/>
        </p:nvSpPr>
        <p:spPr>
          <a:xfrm>
            <a:off x="10187385" y="5376244"/>
            <a:ext cx="3856649" cy="1969546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AE9AB60-4033-4539-E119-84F7BB8402B1}"/>
              </a:ext>
            </a:extLst>
          </p:cNvPr>
          <p:cNvSpPr/>
          <p:nvPr/>
        </p:nvSpPr>
        <p:spPr>
          <a:xfrm>
            <a:off x="10189296" y="7610963"/>
            <a:ext cx="3856649" cy="19695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A50E78D-3C33-9967-772D-E76E120133F4}"/>
              </a:ext>
            </a:extLst>
          </p:cNvPr>
          <p:cNvSpPr/>
          <p:nvPr/>
        </p:nvSpPr>
        <p:spPr>
          <a:xfrm>
            <a:off x="10185528" y="9580509"/>
            <a:ext cx="3856649" cy="19695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3966C59-88A8-7391-F1EF-0D8CCF81AC93}"/>
              </a:ext>
            </a:extLst>
          </p:cNvPr>
          <p:cNvSpPr/>
          <p:nvPr/>
        </p:nvSpPr>
        <p:spPr>
          <a:xfrm>
            <a:off x="3309517" y="1931772"/>
            <a:ext cx="1145208" cy="169131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69F62EC-50AE-4163-44E1-6BB9131AF5E9}"/>
              </a:ext>
            </a:extLst>
          </p:cNvPr>
          <p:cNvSpPr/>
          <p:nvPr/>
        </p:nvSpPr>
        <p:spPr>
          <a:xfrm>
            <a:off x="2268120" y="9414952"/>
            <a:ext cx="3222415" cy="2622778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B2101CE-DBA0-5934-30DC-3A5AC1A76A5A}"/>
              </a:ext>
            </a:extLst>
          </p:cNvPr>
          <p:cNvSpPr/>
          <p:nvPr/>
        </p:nvSpPr>
        <p:spPr>
          <a:xfrm>
            <a:off x="3361115" y="8547913"/>
            <a:ext cx="2563318" cy="2097956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09D7F35-537E-19FF-CDCB-5A30E1443B04}"/>
              </a:ext>
            </a:extLst>
          </p:cNvPr>
          <p:cNvSpPr/>
          <p:nvPr/>
        </p:nvSpPr>
        <p:spPr>
          <a:xfrm>
            <a:off x="3630112" y="3346733"/>
            <a:ext cx="2295722" cy="2097956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0ADC101-77E3-4076-5726-0DA1B7A2091F}"/>
              </a:ext>
            </a:extLst>
          </p:cNvPr>
          <p:cNvSpPr/>
          <p:nvPr/>
        </p:nvSpPr>
        <p:spPr>
          <a:xfrm>
            <a:off x="2476421" y="5290776"/>
            <a:ext cx="2778231" cy="2428622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012AE46D-FDAF-ADF0-E6CB-9C33FA7E9B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5368312" y="-171871"/>
            <a:ext cx="43321100" cy="36981916"/>
          </a:xfrm>
          <a:prstGeom prst="rect">
            <a:avLst/>
          </a:prstGeom>
          <a:solidFill>
            <a:srgbClr val="BEBEBE"/>
          </a:solidFill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14076F61-A262-EBF3-839E-D69BC9A88C51}"/>
              </a:ext>
            </a:extLst>
          </p:cNvPr>
          <p:cNvSpPr/>
          <p:nvPr/>
        </p:nvSpPr>
        <p:spPr>
          <a:xfrm>
            <a:off x="6595047" y="7634281"/>
            <a:ext cx="9780870" cy="393216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8B54872C-BBCE-0580-A586-F7081E3AC773}"/>
              </a:ext>
            </a:extLst>
          </p:cNvPr>
          <p:cNvSpPr/>
          <p:nvPr/>
        </p:nvSpPr>
        <p:spPr>
          <a:xfrm>
            <a:off x="2727003" y="5584191"/>
            <a:ext cx="2339580" cy="1414280"/>
          </a:xfrm>
          <a:prstGeom prst="cube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B041489-BE67-58AB-0854-43D93FB61A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38934" y="7134622"/>
            <a:ext cx="271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单体系统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A10050B-AAA4-244B-6317-BEB6C69769AA}"/>
              </a:ext>
            </a:extLst>
          </p:cNvPr>
          <p:cNvCxnSpPr>
            <a:cxnSpLocks/>
            <a:stCxn id="93" idx="0"/>
            <a:endCxn id="84" idx="2"/>
          </p:cNvCxnSpPr>
          <p:nvPr/>
        </p:nvCxnSpPr>
        <p:spPr>
          <a:xfrm flipH="1" flipV="1">
            <a:off x="3865537" y="7719398"/>
            <a:ext cx="13791" cy="1695554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C8164A3-4253-9B57-AA21-5922BF7B7114}"/>
              </a:ext>
            </a:extLst>
          </p:cNvPr>
          <p:cNvCxnSpPr>
            <a:cxnSpLocks/>
            <a:stCxn id="87" idx="2"/>
            <a:endCxn id="84" idx="0"/>
          </p:cNvCxnSpPr>
          <p:nvPr/>
        </p:nvCxnSpPr>
        <p:spPr>
          <a:xfrm flipH="1">
            <a:off x="3865537" y="3623084"/>
            <a:ext cx="16584" cy="166769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FA1DFAA-BD8D-E2C9-9844-4BD8060CF0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63971" y="2672380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函数调用链</a:t>
            </a:r>
          </a:p>
        </p:txBody>
      </p:sp>
      <p:pic>
        <p:nvPicPr>
          <p:cNvPr id="52" name="图片 75" descr="请求头">
            <a:extLst>
              <a:ext uri="{FF2B5EF4-FFF2-40B4-BE49-F238E27FC236}">
                <a16:creationId xmlns:a16="http://schemas.microsoft.com/office/drawing/2014/main" id="{0C91C3DB-CF76-EEB4-0891-46135EFC1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583101" y="1658787"/>
            <a:ext cx="1066219" cy="1066219"/>
          </a:xfrm>
          <a:prstGeom prst="rect">
            <a:avLst/>
          </a:prstGeom>
        </p:spPr>
      </p:pic>
      <p:pic>
        <p:nvPicPr>
          <p:cNvPr id="49" name="图片 55" descr="配比数据库">
            <a:extLst>
              <a:ext uri="{FF2B5EF4-FFF2-40B4-BE49-F238E27FC236}">
                <a16:creationId xmlns:a16="http://schemas.microsoft.com/office/drawing/2014/main" id="{0161265D-D433-501B-9038-8DC3557E1C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29828" y="3642919"/>
            <a:ext cx="979400" cy="9794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F13082D-2FA2-D1E2-FA8B-D626F5557A9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364023" y="4641926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</a:t>
            </a:r>
          </a:p>
        </p:txBody>
      </p:sp>
      <p:pic>
        <p:nvPicPr>
          <p:cNvPr id="53" name="图片 76" descr="请求支持">
            <a:extLst>
              <a:ext uri="{FF2B5EF4-FFF2-40B4-BE49-F238E27FC236}">
                <a16:creationId xmlns:a16="http://schemas.microsoft.com/office/drawing/2014/main" id="{49DE014A-4DE3-DC75-9190-5B3F66EF73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86367" y="5592858"/>
            <a:ext cx="1022809" cy="1022809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1371AC2C-7440-8C85-D2AE-6D9AB4F264D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360203" y="6611472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服务间通信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0E6C5BF3-FE55-F51D-9582-C328225953A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68063" y="7925023"/>
            <a:ext cx="892584" cy="892584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07D84612-EDF7-5C36-ABE6-C498ABB1B19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64401" y="8858315"/>
            <a:ext cx="409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2895E5-12B8-16BA-ACC0-2C8C95FBE8A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060633" y="10827861"/>
            <a:ext cx="409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语义分类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0BEBA317-ED7E-F44F-36AD-0DF58A53C85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671328" y="9920797"/>
            <a:ext cx="892584" cy="892584"/>
          </a:xfrm>
          <a:prstGeom prst="rect">
            <a:avLst/>
          </a:prstGeom>
        </p:spPr>
      </p:pic>
      <p:pic>
        <p:nvPicPr>
          <p:cNvPr id="27" name="图片 4" descr="日志">
            <a:extLst>
              <a:ext uri="{FF2B5EF4-FFF2-40B4-BE49-F238E27FC236}">
                <a16:creationId xmlns:a16="http://schemas.microsoft.com/office/drawing/2014/main" id="{F1D40EB5-4104-FF18-7AC0-C98BBEC2334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88506" y="1990817"/>
            <a:ext cx="1066219" cy="106621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AB84C52-1F0D-6223-E520-43BA4F102A93}"/>
              </a:ext>
            </a:extLst>
          </p:cNvPr>
          <p:cNvSpPr txBox="1"/>
          <p:nvPr/>
        </p:nvSpPr>
        <p:spPr>
          <a:xfrm>
            <a:off x="3235791" y="3012137"/>
            <a:ext cx="128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</p:txBody>
      </p:sp>
      <p:pic>
        <p:nvPicPr>
          <p:cNvPr id="72" name="图片 71" descr="测试">
            <a:extLst>
              <a:ext uri="{FF2B5EF4-FFF2-40B4-BE49-F238E27FC236}">
                <a16:creationId xmlns:a16="http://schemas.microsoft.com/office/drawing/2014/main" id="{91C7640F-20E3-6DF7-9323-AE4E9ED8F34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55240" y="9535918"/>
            <a:ext cx="1066219" cy="1066219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524BFC3E-455E-22B0-8F2D-2EE1103B3B3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70388" y="10686401"/>
            <a:ext cx="2181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2A2EDF1B-A04B-0DEF-B289-6347062E8D10}"/>
              </a:ext>
            </a:extLst>
          </p:cNvPr>
          <p:cNvCxnSpPr>
            <a:cxnSpLocks/>
            <a:stCxn id="129" idx="3"/>
            <a:endCxn id="57" idx="1"/>
          </p:cNvCxnSpPr>
          <p:nvPr/>
        </p:nvCxnSpPr>
        <p:spPr>
          <a:xfrm flipV="1">
            <a:off x="5925834" y="2421925"/>
            <a:ext cx="4265319" cy="197378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5687D6B-C55B-2C83-74F9-93F94DD4FBC1}"/>
              </a:ext>
            </a:extLst>
          </p:cNvPr>
          <p:cNvCxnSpPr>
            <a:cxnSpLocks/>
            <a:stCxn id="129" idx="3"/>
            <a:endCxn id="60" idx="1"/>
          </p:cNvCxnSpPr>
          <p:nvPr/>
        </p:nvCxnSpPr>
        <p:spPr>
          <a:xfrm flipV="1">
            <a:off x="5925834" y="4391471"/>
            <a:ext cx="4265371" cy="42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03B48F2-B996-F5D3-9F2B-806A4DCCB7F6}"/>
              </a:ext>
            </a:extLst>
          </p:cNvPr>
          <p:cNvCxnSpPr>
            <a:cxnSpLocks/>
            <a:stCxn id="138" idx="3"/>
            <a:endCxn id="74" idx="1"/>
          </p:cNvCxnSpPr>
          <p:nvPr/>
        </p:nvCxnSpPr>
        <p:spPr>
          <a:xfrm flipV="1">
            <a:off x="5924433" y="8595736"/>
            <a:ext cx="4264863" cy="1001155"/>
          </a:xfrm>
          <a:prstGeom prst="bentConnector3">
            <a:avLst>
              <a:gd name="adj1" fmla="val 3114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B74C324-0240-72AE-109C-EF4093A6CF0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966959" y="7942252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源代码分析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FBB4155-9E7C-3EB2-5E36-8338573AA20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966958" y="9901273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6D20FB-BCE6-2020-146A-035F3EBCFF0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916332" y="10770617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静态分析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2C38F13-862D-D5C8-9D8F-3C4428F494F0}"/>
              </a:ext>
            </a:extLst>
          </p:cNvPr>
          <p:cNvSpPr/>
          <p:nvPr/>
        </p:nvSpPr>
        <p:spPr>
          <a:xfrm>
            <a:off x="6595046" y="1437152"/>
            <a:ext cx="9808450" cy="5918837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77B3524-9489-1B7C-87CA-87BA052579C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077111" y="1645090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运行时分析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74740BEF-6AF9-6B0B-8545-EA4785AB3D7A}"/>
              </a:ext>
            </a:extLst>
          </p:cNvPr>
          <p:cNvCxnSpPr>
            <a:cxnSpLocks/>
            <a:stCxn id="84" idx="3"/>
            <a:endCxn id="119" idx="1"/>
          </p:cNvCxnSpPr>
          <p:nvPr/>
        </p:nvCxnSpPr>
        <p:spPr>
          <a:xfrm flipV="1">
            <a:off x="5254652" y="4396571"/>
            <a:ext cx="1340394" cy="2108516"/>
          </a:xfrm>
          <a:prstGeom prst="bentConnector3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E3C0EBCA-05F8-9DEB-9754-2F28F7501830}"/>
              </a:ext>
            </a:extLst>
          </p:cNvPr>
          <p:cNvCxnSpPr>
            <a:cxnSpLocks/>
            <a:stCxn id="129" idx="3"/>
            <a:endCxn id="66" idx="1"/>
          </p:cNvCxnSpPr>
          <p:nvPr/>
        </p:nvCxnSpPr>
        <p:spPr>
          <a:xfrm>
            <a:off x="5925834" y="4395711"/>
            <a:ext cx="4261551" cy="196530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E970982-8B01-DB16-C883-18E9867309F4}"/>
              </a:ext>
            </a:extLst>
          </p:cNvPr>
          <p:cNvCxnSpPr>
            <a:cxnSpLocks/>
            <a:stCxn id="84" idx="3"/>
            <a:endCxn id="117" idx="1"/>
          </p:cNvCxnSpPr>
          <p:nvPr/>
        </p:nvCxnSpPr>
        <p:spPr>
          <a:xfrm>
            <a:off x="5254652" y="6505087"/>
            <a:ext cx="1340395" cy="3095277"/>
          </a:xfrm>
          <a:prstGeom prst="bentConnector3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83F27117-5656-906C-76ED-B61488A2CB99}"/>
              </a:ext>
            </a:extLst>
          </p:cNvPr>
          <p:cNvCxnSpPr>
            <a:cxnSpLocks/>
            <a:stCxn id="138" idx="3"/>
            <a:endCxn id="79" idx="1"/>
          </p:cNvCxnSpPr>
          <p:nvPr/>
        </p:nvCxnSpPr>
        <p:spPr>
          <a:xfrm>
            <a:off x="5924433" y="9596891"/>
            <a:ext cx="4261095" cy="968391"/>
          </a:xfrm>
          <a:prstGeom prst="bentConnector3">
            <a:avLst>
              <a:gd name="adj1" fmla="val 3112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B4853ED1-1C9C-959C-A37B-299B1495546C}"/>
              </a:ext>
            </a:extLst>
          </p:cNvPr>
          <p:cNvCxnSpPr>
            <a:cxnSpLocks/>
            <a:stCxn id="60" idx="3"/>
            <a:endCxn id="152" idx="1"/>
          </p:cNvCxnSpPr>
          <p:nvPr/>
        </p:nvCxnSpPr>
        <p:spPr>
          <a:xfrm>
            <a:off x="14047854" y="4391471"/>
            <a:ext cx="3196003" cy="251238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FF518BB2-B3D1-2C45-B855-2CAFDA52662A}"/>
              </a:ext>
            </a:extLst>
          </p:cNvPr>
          <p:cNvCxnSpPr>
            <a:cxnSpLocks/>
            <a:stCxn id="66" idx="3"/>
            <a:endCxn id="152" idx="1"/>
          </p:cNvCxnSpPr>
          <p:nvPr/>
        </p:nvCxnSpPr>
        <p:spPr>
          <a:xfrm>
            <a:off x="14044034" y="6361017"/>
            <a:ext cx="3199823" cy="542842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1C9704A5-7F9C-7DAB-4D5A-70CEDF4B3542}"/>
              </a:ext>
            </a:extLst>
          </p:cNvPr>
          <p:cNvCxnSpPr>
            <a:cxnSpLocks/>
            <a:stCxn id="79" idx="3"/>
            <a:endCxn id="152" idx="1"/>
          </p:cNvCxnSpPr>
          <p:nvPr/>
        </p:nvCxnSpPr>
        <p:spPr>
          <a:xfrm flipV="1">
            <a:off x="14042177" y="6903859"/>
            <a:ext cx="3201680" cy="366142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52FA3179-7726-2197-A935-AD42753D3458}"/>
              </a:ext>
            </a:extLst>
          </p:cNvPr>
          <p:cNvCxnSpPr>
            <a:cxnSpLocks/>
            <a:stCxn id="57" idx="3"/>
            <a:endCxn id="152" idx="1"/>
          </p:cNvCxnSpPr>
          <p:nvPr/>
        </p:nvCxnSpPr>
        <p:spPr>
          <a:xfrm>
            <a:off x="14047802" y="2421925"/>
            <a:ext cx="3196055" cy="44819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1F7F15D7-AA94-6C95-8041-F8CBB8730615}"/>
              </a:ext>
            </a:extLst>
          </p:cNvPr>
          <p:cNvCxnSpPr>
            <a:cxnSpLocks/>
            <a:stCxn id="74" idx="3"/>
            <a:endCxn id="152" idx="1"/>
          </p:cNvCxnSpPr>
          <p:nvPr/>
        </p:nvCxnSpPr>
        <p:spPr>
          <a:xfrm flipV="1">
            <a:off x="14045945" y="6903859"/>
            <a:ext cx="3197912" cy="16918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6E5CA7E8-9501-CE6C-65FB-16829F1B1A4D}"/>
              </a:ext>
            </a:extLst>
          </p:cNvPr>
          <p:cNvGrpSpPr/>
          <p:nvPr/>
        </p:nvGrpSpPr>
        <p:grpSpPr>
          <a:xfrm>
            <a:off x="17531080" y="5714955"/>
            <a:ext cx="3563195" cy="2481775"/>
            <a:chOff x="19005507" y="1744589"/>
            <a:chExt cx="3563195" cy="2481775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EB6DA16-CC83-ABEC-EA45-8C7370F85A5B}"/>
                </a:ext>
              </a:extLst>
            </p:cNvPr>
            <p:cNvSpPr/>
            <p:nvPr/>
          </p:nvSpPr>
          <p:spPr>
            <a:xfrm>
              <a:off x="19005507" y="2673650"/>
              <a:ext cx="710813" cy="710813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A628378F-CB23-F854-A37E-8AFF54E49F80}"/>
                </a:ext>
              </a:extLst>
            </p:cNvPr>
            <p:cNvSpPr/>
            <p:nvPr/>
          </p:nvSpPr>
          <p:spPr>
            <a:xfrm>
              <a:off x="19950867" y="1744589"/>
              <a:ext cx="710813" cy="710813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563CB46E-173B-F3A3-7DBF-46641FF8230D}"/>
                </a:ext>
              </a:extLst>
            </p:cNvPr>
            <p:cNvCxnSpPr/>
            <p:nvPr/>
          </p:nvCxnSpPr>
          <p:spPr>
            <a:xfrm flipH="1">
              <a:off x="19819220" y="2140788"/>
              <a:ext cx="13792" cy="852975"/>
            </a:xfrm>
            <a:prstGeom prst="line">
              <a:avLst/>
            </a:prstGeom>
            <a:ln w="76200" cmpd="sng">
              <a:solidFill>
                <a:schemeClr val="tx1"/>
              </a:solidFill>
              <a:prstDash val="solid"/>
            </a:ln>
            <a:scene3d>
              <a:camera prst="orthographicFront">
                <a:rot lat="2700000" lon="2700000" rev="81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7FC1987-9D4D-95E0-A6B8-1A12C364092B}"/>
                </a:ext>
              </a:extLst>
            </p:cNvPr>
            <p:cNvSpPr/>
            <p:nvPr/>
          </p:nvSpPr>
          <p:spPr>
            <a:xfrm>
              <a:off x="20912528" y="2673650"/>
              <a:ext cx="710813" cy="710813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FC3E39F1-1871-15E8-5317-3A9FDC5C12F5}"/>
                </a:ext>
              </a:extLst>
            </p:cNvPr>
            <p:cNvSpPr/>
            <p:nvPr/>
          </p:nvSpPr>
          <p:spPr>
            <a:xfrm>
              <a:off x="21857889" y="1744589"/>
              <a:ext cx="710813" cy="710813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BB831603-F557-B841-8EF4-9A88CBCD8CA0}"/>
                </a:ext>
              </a:extLst>
            </p:cNvPr>
            <p:cNvCxnSpPr/>
            <p:nvPr/>
          </p:nvCxnSpPr>
          <p:spPr>
            <a:xfrm flipH="1">
              <a:off x="20784642" y="2119473"/>
              <a:ext cx="13792" cy="852975"/>
            </a:xfrm>
            <a:prstGeom prst="line">
              <a:avLst/>
            </a:prstGeom>
            <a:ln w="76200" cmpd="sng">
              <a:solidFill>
                <a:schemeClr val="tx1"/>
              </a:solidFill>
              <a:prstDash val="solid"/>
            </a:ln>
            <a:scene3d>
              <a:camera prst="orthographicFront">
                <a:rot lat="2700000" lon="2700000" rev="27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5C6E2FCE-0E21-6922-5F90-7D0AE01B4A9B}"/>
                </a:ext>
              </a:extLst>
            </p:cNvPr>
            <p:cNvSpPr txBox="1"/>
            <p:nvPr/>
          </p:nvSpPr>
          <p:spPr>
            <a:xfrm>
              <a:off x="19757879" y="3641589"/>
              <a:ext cx="2172825" cy="58477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依赖网络</a:t>
              </a:r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FE5227-A8CC-1031-043C-EEC5AAD5386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066583" y="3781087"/>
            <a:ext cx="350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SkyWalking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92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3976A111-580C-72A3-A37E-1316CF08FC8F}"/>
              </a:ext>
            </a:extLst>
          </p:cNvPr>
          <p:cNvGrpSpPr/>
          <p:nvPr/>
        </p:nvGrpSpPr>
        <p:grpSpPr>
          <a:xfrm>
            <a:off x="734135" y="619629"/>
            <a:ext cx="8671525" cy="7666179"/>
            <a:chOff x="827485" y="1679171"/>
            <a:chExt cx="8671525" cy="766617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CD667B1-6D98-08DD-9205-0A51B3DEB7AF}"/>
                </a:ext>
              </a:extLst>
            </p:cNvPr>
            <p:cNvSpPr/>
            <p:nvPr/>
          </p:nvSpPr>
          <p:spPr>
            <a:xfrm>
              <a:off x="827485" y="4898041"/>
              <a:ext cx="8478982" cy="4447309"/>
            </a:xfrm>
            <a:prstGeom prst="rect">
              <a:avLst/>
            </a:prstGeom>
            <a:ln w="381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BAB1AB-9E22-5CF2-3973-B7197CC8C5E2}"/>
                </a:ext>
              </a:extLst>
            </p:cNvPr>
            <p:cNvSpPr/>
            <p:nvPr/>
          </p:nvSpPr>
          <p:spPr>
            <a:xfrm>
              <a:off x="827485" y="1679171"/>
              <a:ext cx="8478982" cy="2650835"/>
            </a:xfrm>
            <a:prstGeom prst="rect">
              <a:avLst/>
            </a:prstGeom>
            <a:ln w="381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B46347-FFA3-15E1-F190-AF2B3BE9694C}"/>
                </a:ext>
              </a:extLst>
            </p:cNvPr>
            <p:cNvSpPr/>
            <p:nvPr/>
          </p:nvSpPr>
          <p:spPr>
            <a:xfrm>
              <a:off x="5328828" y="5193603"/>
              <a:ext cx="3718560" cy="3948373"/>
            </a:xfrm>
            <a:prstGeom prst="rect">
              <a:avLst/>
            </a:prstGeom>
            <a:ln w="571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ED4913-9D3E-8FD9-7538-36E2CC4F2EA7}"/>
                </a:ext>
              </a:extLst>
            </p:cNvPr>
            <p:cNvSpPr/>
            <p:nvPr/>
          </p:nvSpPr>
          <p:spPr>
            <a:xfrm>
              <a:off x="1061626" y="7008375"/>
              <a:ext cx="3575730" cy="2133601"/>
            </a:xfrm>
            <a:prstGeom prst="rect">
              <a:avLst/>
            </a:prstGeom>
            <a:ln w="571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ABEBC3-E61E-FF16-35D7-B4B2A72E11D5}"/>
                </a:ext>
              </a:extLst>
            </p:cNvPr>
            <p:cNvSpPr/>
            <p:nvPr/>
          </p:nvSpPr>
          <p:spPr>
            <a:xfrm>
              <a:off x="1061627" y="1920239"/>
              <a:ext cx="7985760" cy="2133601"/>
            </a:xfrm>
            <a:prstGeom prst="rect">
              <a:avLst/>
            </a:prstGeom>
            <a:ln w="571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5A8BCE0-114F-BE26-7D5D-7FE45F6E9F3B}"/>
                </a:ext>
              </a:extLst>
            </p:cNvPr>
            <p:cNvSpPr/>
            <p:nvPr/>
          </p:nvSpPr>
          <p:spPr>
            <a:xfrm>
              <a:off x="1658114" y="2468880"/>
              <a:ext cx="2339162" cy="1158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a()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8CDA2C-5D6E-33F5-1114-0A59FC10A9AF}"/>
                </a:ext>
              </a:extLst>
            </p:cNvPr>
            <p:cNvSpPr/>
            <p:nvPr/>
          </p:nvSpPr>
          <p:spPr>
            <a:xfrm>
              <a:off x="6016754" y="2468880"/>
              <a:ext cx="2339162" cy="1158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b()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A59C64F-588F-1AA5-67F5-9168F8B1CDEE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>
              <a:off x="3997276" y="3048000"/>
              <a:ext cx="201947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DB2EA80-CF7D-41AC-F43F-C7D8C0312B14}"/>
                </a:ext>
              </a:extLst>
            </p:cNvPr>
            <p:cNvSpPr/>
            <p:nvPr/>
          </p:nvSpPr>
          <p:spPr>
            <a:xfrm>
              <a:off x="1658114" y="7496056"/>
              <a:ext cx="2339162" cy="1158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a()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820C2CF-5DAD-EF4F-B542-EE480616A3AE}"/>
                </a:ext>
              </a:extLst>
            </p:cNvPr>
            <p:cNvSpPr/>
            <p:nvPr/>
          </p:nvSpPr>
          <p:spPr>
            <a:xfrm>
              <a:off x="6016754" y="7496056"/>
              <a:ext cx="2339162" cy="1158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b()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6A30DA7-6506-1F79-CB72-881AFD763150}"/>
                </a:ext>
              </a:extLst>
            </p:cNvPr>
            <p:cNvCxnSpPr>
              <a:cxnSpLocks/>
              <a:stCxn id="12" idx="2"/>
              <a:endCxn id="8" idx="0"/>
            </p:cNvCxnSpPr>
            <p:nvPr/>
          </p:nvCxnSpPr>
          <p:spPr>
            <a:xfrm>
              <a:off x="7186335" y="6699243"/>
              <a:ext cx="0" cy="7968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748E67-6522-FAE8-0ECA-AB935A58576F}"/>
                </a:ext>
              </a:extLst>
            </p:cNvPr>
            <p:cNvSpPr txBox="1"/>
            <p:nvPr/>
          </p:nvSpPr>
          <p:spPr>
            <a:xfrm>
              <a:off x="3676633" y="2402264"/>
              <a:ext cx="2653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函数调用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841C901-0D5A-871A-0DC9-2EF0CEC329AB}"/>
                </a:ext>
              </a:extLst>
            </p:cNvPr>
            <p:cNvSpPr/>
            <p:nvPr/>
          </p:nvSpPr>
          <p:spPr>
            <a:xfrm>
              <a:off x="6016754" y="5541003"/>
              <a:ext cx="2339162" cy="1158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28CE3C5-5160-A3CC-67EF-0AA47F5149DA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3997276" y="6120123"/>
              <a:ext cx="2019478" cy="195505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0F98289-DCEC-0A46-574D-02AFE8790C7D}"/>
                </a:ext>
              </a:extLst>
            </p:cNvPr>
            <p:cNvSpPr txBox="1"/>
            <p:nvPr/>
          </p:nvSpPr>
          <p:spPr>
            <a:xfrm>
              <a:off x="6845188" y="6805262"/>
              <a:ext cx="2653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函数调用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31DA76-DD18-375A-FE36-D20F1E7D564F}"/>
                </a:ext>
              </a:extLst>
            </p:cNvPr>
            <p:cNvSpPr txBox="1"/>
            <p:nvPr/>
          </p:nvSpPr>
          <p:spPr>
            <a:xfrm>
              <a:off x="3035029" y="6331555"/>
              <a:ext cx="2653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接口调用</a:t>
              </a:r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2490698F-B1BF-FDE8-5691-BCEAC0B2FBCA}"/>
                </a:ext>
              </a:extLst>
            </p:cNvPr>
            <p:cNvSpPr/>
            <p:nvPr/>
          </p:nvSpPr>
          <p:spPr>
            <a:xfrm>
              <a:off x="4553271" y="4227483"/>
              <a:ext cx="900546" cy="845127"/>
            </a:xfrm>
            <a:prstGeom prst="downArrow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EB55C33-C276-DCC4-A543-3A1CF80FBEA9}"/>
              </a:ext>
            </a:extLst>
          </p:cNvPr>
          <p:cNvSpPr/>
          <p:nvPr/>
        </p:nvSpPr>
        <p:spPr>
          <a:xfrm>
            <a:off x="14194834" y="5458844"/>
            <a:ext cx="8313252" cy="4447309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D75848-3E58-C1A3-B8AF-85BCB6635B83}"/>
              </a:ext>
            </a:extLst>
          </p:cNvPr>
          <p:cNvSpPr/>
          <p:nvPr/>
        </p:nvSpPr>
        <p:spPr>
          <a:xfrm>
            <a:off x="16541168" y="5745775"/>
            <a:ext cx="3538506" cy="1823848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15EFBB-B6EE-E39A-A40A-E89CE0FB2A7E}"/>
              </a:ext>
            </a:extLst>
          </p:cNvPr>
          <p:cNvSpPr/>
          <p:nvPr/>
        </p:nvSpPr>
        <p:spPr>
          <a:xfrm>
            <a:off x="14451111" y="7692865"/>
            <a:ext cx="7808388" cy="1955053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38216DD-B666-FE36-3844-A085991EA128}"/>
              </a:ext>
            </a:extLst>
          </p:cNvPr>
          <p:cNvSpPr/>
          <p:nvPr/>
        </p:nvSpPr>
        <p:spPr>
          <a:xfrm>
            <a:off x="15018570" y="8062958"/>
            <a:ext cx="2339162" cy="115824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ADC9ECE-93AD-C53D-7517-8FE89EBAF6BA}"/>
              </a:ext>
            </a:extLst>
          </p:cNvPr>
          <p:cNvSpPr/>
          <p:nvPr/>
        </p:nvSpPr>
        <p:spPr>
          <a:xfrm>
            <a:off x="19377210" y="8062958"/>
            <a:ext cx="2339162" cy="115824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73A28C-80BD-98D1-7B28-5469F049F20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7357732" y="8642078"/>
            <a:ext cx="20194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C74DA1-56E5-204E-E480-7BAE4E33ACD7}"/>
              </a:ext>
            </a:extLst>
          </p:cNvPr>
          <p:cNvSpPr/>
          <p:nvPr/>
        </p:nvSpPr>
        <p:spPr>
          <a:xfrm>
            <a:off x="17108627" y="6132012"/>
            <a:ext cx="2339162" cy="115824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C41ACF-4A1C-BA19-8BC1-94F22F745181}"/>
              </a:ext>
            </a:extLst>
          </p:cNvPr>
          <p:cNvSpPr txBox="1"/>
          <p:nvPr/>
        </p:nvSpPr>
        <p:spPr>
          <a:xfrm>
            <a:off x="17037088" y="7996342"/>
            <a:ext cx="265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CFB5104-41A1-FBFB-0852-754F881A07AC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16188151" y="7290252"/>
            <a:ext cx="2090057" cy="772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1DCD421-7E78-781A-9096-1188B1FA9619}"/>
              </a:ext>
            </a:extLst>
          </p:cNvPr>
          <p:cNvSpPr/>
          <p:nvPr/>
        </p:nvSpPr>
        <p:spPr>
          <a:xfrm>
            <a:off x="9505775" y="5450213"/>
            <a:ext cx="4257410" cy="4447309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35AE44-DF37-9C3D-8E17-F0CCFE27AA4C}"/>
              </a:ext>
            </a:extLst>
          </p:cNvPr>
          <p:cNvSpPr/>
          <p:nvPr/>
        </p:nvSpPr>
        <p:spPr>
          <a:xfrm>
            <a:off x="9785546" y="5745775"/>
            <a:ext cx="3718560" cy="3948373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FA85635-F78B-202F-1081-D7FA5BCFC7BA}"/>
              </a:ext>
            </a:extLst>
          </p:cNvPr>
          <p:cNvSpPr/>
          <p:nvPr/>
        </p:nvSpPr>
        <p:spPr>
          <a:xfrm>
            <a:off x="10473472" y="8048228"/>
            <a:ext cx="2339162" cy="115824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A8E71B5-715F-BB40-DCAC-D038F56ACA95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11643053" y="7251415"/>
            <a:ext cx="0" cy="796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1A19A1-25DB-2C89-6597-F8F17ACA6FFF}"/>
              </a:ext>
            </a:extLst>
          </p:cNvPr>
          <p:cNvSpPr/>
          <p:nvPr/>
        </p:nvSpPr>
        <p:spPr>
          <a:xfrm>
            <a:off x="10473472" y="6093175"/>
            <a:ext cx="2339162" cy="115824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B236C0F-A080-9D3E-32ED-10982E1BD98C}"/>
              </a:ext>
            </a:extLst>
          </p:cNvPr>
          <p:cNvSpPr txBox="1"/>
          <p:nvPr/>
        </p:nvSpPr>
        <p:spPr>
          <a:xfrm>
            <a:off x="11301906" y="7357434"/>
            <a:ext cx="265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507A95D2-BCB1-17C3-5C32-80A36CF4EB36}"/>
              </a:ext>
            </a:extLst>
          </p:cNvPr>
          <p:cNvSpPr/>
          <p:nvPr/>
        </p:nvSpPr>
        <p:spPr>
          <a:xfrm rot="16200000">
            <a:off x="13648379" y="7380617"/>
            <a:ext cx="693233" cy="603760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4F396C-8DEE-92B0-0B36-EF34A265B82B}"/>
              </a:ext>
            </a:extLst>
          </p:cNvPr>
          <p:cNvSpPr txBox="1"/>
          <p:nvPr/>
        </p:nvSpPr>
        <p:spPr>
          <a:xfrm>
            <a:off x="14826621" y="7065046"/>
            <a:ext cx="265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接口调用</a:t>
            </a:r>
          </a:p>
        </p:txBody>
      </p:sp>
    </p:spTree>
    <p:extLst>
      <p:ext uri="{BB962C8B-B14F-4D97-AF65-F5344CB8AC3E}">
        <p14:creationId xmlns:p14="http://schemas.microsoft.com/office/powerpoint/2010/main" val="113569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21.9,&quot;top&quot;:55,&quot;width&quot;:191.7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7.6,&quot;left&quot;:478.3,&quot;top&quot;:55,&quot;width&quot;:107.1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1115</TotalTime>
  <Words>401</Words>
  <Application>Microsoft Office PowerPoint</Application>
  <PresentationFormat>自定义</PresentationFormat>
  <Paragraphs>183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Kairui Zhang</cp:lastModifiedBy>
  <cp:revision>552</cp:revision>
  <dcterms:created xsi:type="dcterms:W3CDTF">2024-09-18T16:49:56Z</dcterms:created>
  <dcterms:modified xsi:type="dcterms:W3CDTF">2025-03-18T07:21:51Z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B0586C9FC3F9301459E3EA66AA0FBA61_42</vt:lpwstr>
  </property>
  <property fmtid="{D5CDD505-2E9C-101B-9397-08002B2CF9AE}" pid="3" name="KSOProductBuildVer">
    <vt:lpwstr>2052-6.7.1.8828</vt:lpwstr>
  </property>
</Properties>
</file>