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1724040"/>
          </a:xfrm>
          <a:prstGeom prst="rect">
            <a:avLst/>
          </a:prstGeom>
        </p:spPr>
        <p:txBody>
          <a:bodyPr lIns="0" rIns="0" tIns="0" bIns="0"/>
          <a:p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lIns="0" rIns="0" tIns="0" bIns="0"/>
          <a:p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/>
          <a:p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/>
          <a:p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2686320" y="685440"/>
            <a:ext cx="4530240" cy="361476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3"/>
          <a:stretch/>
        </p:blipFill>
        <p:spPr>
          <a:xfrm>
            <a:off x="2686320" y="685440"/>
            <a:ext cx="4530240" cy="3614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/>
          <a:p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lIns="0" rIns="0" tIns="0" bIns="0"/>
          <a:p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lIns="0" rIns="0" tIns="0" bIns="0"/>
          <a:p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684360" y="4487400"/>
            <a:ext cx="8534160" cy="69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lIns="0" rIns="0" tIns="0" bIns="0"/>
          <a:p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lIns="0" rIns="0" tIns="0" bIns="0"/>
          <a:p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lIns="0" rIns="0" tIns="0" bIns="0"/>
          <a:p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1724040"/>
          </a:xfrm>
          <a:prstGeom prst="rect">
            <a:avLst/>
          </a:prstGeom>
        </p:spPr>
        <p:txBody>
          <a:bodyPr lIns="0" rIns="0" tIns="0" bIns="0"/>
          <a:p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lIns="0" rIns="0" tIns="0" bIns="0"/>
          <a:p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/>
          <a:p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/>
          <a:p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2686320" y="685440"/>
            <a:ext cx="4530240" cy="361476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3"/>
          <a:stretch/>
        </p:blipFill>
        <p:spPr>
          <a:xfrm>
            <a:off x="2686320" y="685440"/>
            <a:ext cx="4530240" cy="3614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/>
          <a:p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lIns="0" rIns="0" tIns="0" bIns="0"/>
          <a:p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lIns="0" rIns="0" tIns="0" bIns="0"/>
          <a:p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684360" y="4487400"/>
            <a:ext cx="8534160" cy="69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lIns="0" rIns="0" tIns="0" bIns="0"/>
          <a:p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lIns="0" rIns="0" tIns="0" bIns="0"/>
          <a:p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/>
          <a:p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lIns="0" rIns="0" tIns="0" bIns="0"/>
          <a:p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H="1">
            <a:off x="11275920" y="2963160"/>
            <a:ext cx="912600" cy="9129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9206640" y="3190320"/>
            <a:ext cx="2981880" cy="2981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 flipH="1">
            <a:off x="10292040" y="3285000"/>
            <a:ext cx="1896480" cy="1896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 flipH="1">
            <a:off x="10442880" y="3130920"/>
            <a:ext cx="1745640" cy="174564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 flipH="1">
            <a:off x="10918800" y="3682800"/>
            <a:ext cx="1269720" cy="12700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cs-CZ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b="0" lang="cs-CZ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12/18/19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DC9D45C-752E-4992-962E-16F1DB6457F4}" type="slidenum">
              <a:rPr b="0" lang="en-US" sz="3200" spc="-1" strike="noStrike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Line 13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Line 14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" name="PlaceHolder 1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6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cs-CZ" sz="16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cs-CZ" sz="14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4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cs-CZ" sz="14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</a:t>
            </a:r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 1"/>
          <p:cNvSpPr/>
          <p:nvPr/>
        </p:nvSpPr>
        <p:spPr>
          <a:xfrm flipH="1">
            <a:off x="11275920" y="2963160"/>
            <a:ext cx="912600" cy="9129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Line 2"/>
          <p:cNvSpPr/>
          <p:nvPr/>
        </p:nvSpPr>
        <p:spPr>
          <a:xfrm flipH="1">
            <a:off x="9206640" y="3190320"/>
            <a:ext cx="2981880" cy="2981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1" name="Line 3"/>
          <p:cNvSpPr/>
          <p:nvPr/>
        </p:nvSpPr>
        <p:spPr>
          <a:xfrm flipH="1">
            <a:off x="10292040" y="3285000"/>
            <a:ext cx="1896480" cy="1896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2" name="Line 4"/>
          <p:cNvSpPr/>
          <p:nvPr/>
        </p:nvSpPr>
        <p:spPr>
          <a:xfrm flipH="1">
            <a:off x="10442880" y="3130920"/>
            <a:ext cx="1745640" cy="174564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3" name="Line 5"/>
          <p:cNvSpPr/>
          <p:nvPr/>
        </p:nvSpPr>
        <p:spPr>
          <a:xfrm flipH="1">
            <a:off x="10918800" y="3682800"/>
            <a:ext cx="1269720" cy="12700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4" name="PlaceHolder 6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cs-CZ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b="0" lang="cs-CZ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cs-CZ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LevelClick to edit Master text styles</a:t>
            </a:r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cs-CZ" sz="18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level</a:t>
            </a:r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00240" indent="-28548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cs-CZ" sz="16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level</a:t>
            </a:r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542960" indent="-17100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cs-CZ" sz="14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level</a:t>
            </a:r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000160" indent="-17100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cs-CZ" sz="14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level</a:t>
            </a:r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dt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12/18/19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PlaceHolder 9"/>
          <p:cNvSpPr>
            <a:spLocks noGrp="1"/>
          </p:cNvSpPr>
          <p:nvPr>
            <p:ph type="ftr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" name="PlaceHolder 10"/>
          <p:cNvSpPr>
            <a:spLocks noGrp="1"/>
          </p:cNvSpPr>
          <p:nvPr>
            <p:ph type="sldNum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D15B213C-29BF-4382-A632-947566780F1F}" type="slidenum">
              <a:rPr b="0" lang="en-US" sz="3200" spc="-1" strike="noStrike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2030760" y="975960"/>
            <a:ext cx="8000640" cy="2971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cs-CZ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Kodér/dekodér sériové komunikace ps2 (klávesnice)</a:t>
            </a:r>
            <a:endParaRPr b="0" lang="cs-CZ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653400" y="64656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cs-CZ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                          </a:t>
            </a:r>
            <a:r>
              <a:rPr b="0" lang="cs-CZ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Popis</a:t>
            </a:r>
            <a:endParaRPr b="0" lang="cs-CZ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793800" y="363168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cs-CZ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Staršie klávesnice a myši sa pripájajú do PC pomocou rozhrania PS2 </a:t>
            </a:r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b="0" lang="cs-CZ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Komunikácia je obojstranná (klavesnica - signalizačné LED, reštart)</a:t>
            </a:r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b="0" lang="cs-CZ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Konektor – 6 pinový mini-DIN</a:t>
            </a:r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b="0" lang="cs-CZ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Na komunikáciu sú využité 2 piny DATA(1) a CLOCK(5) piny 3,4 sú využité na napájanie a piny 2,6 sú nezapojené</a:t>
            </a:r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b="0" lang="cs-CZ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Informácia sa prenáša v 11 bitových zhlukoch </a:t>
            </a:r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b="0" lang="cs-CZ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Štart bit, 8 dátových bitov, 1 paritný bit (O), 1 stop bity</a:t>
            </a:r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b="0" lang="cs-CZ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Dáta sú platné pri zostupnej hrane hodín </a:t>
            </a:r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96" name="Obrázek 4" descr=""/>
          <p:cNvPicPr/>
          <p:nvPr/>
        </p:nvPicPr>
        <p:blipFill>
          <a:blip r:embed="rId1"/>
          <a:stretch/>
        </p:blipFill>
        <p:spPr>
          <a:xfrm>
            <a:off x="9327960" y="1838880"/>
            <a:ext cx="2742840" cy="274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cs-CZ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Komunikácia klávesnice</a:t>
            </a:r>
            <a:endParaRPr b="0" lang="cs-CZ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84360" y="685800"/>
            <a:ext cx="9540360" cy="3614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cs-CZ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Komunikácia sa skladá z troch častí Pri stlačení klávesy je odoslaný kód klávesy - 1 byte pre štandardné klávesy 2 až 4 byty pre špeciálne.</a:t>
            </a:r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cs-CZ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Krom kódu znaku obsahuje ještě 3 specialní bity – start, parity, stop</a:t>
            </a:r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cs-CZ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Ak je klávesa stlačená dlhšie je kód odosielaný opakovane </a:t>
            </a:r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cs-CZ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Po uvoľnení klávesy je odoslaný ukončovací kód spolu s kódom klávesy </a:t>
            </a:r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cs-CZ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r>
              <a:rPr b="0" lang="cs-CZ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Komunikácia myši </a:t>
            </a:r>
            <a:endParaRPr b="0" lang="cs-CZ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684360" y="171864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cs-CZ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Dáta sa prenášajú pri pohybe myši každých 50 ms </a:t>
            </a:r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cs-CZ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Informácie o pohybe sú uložené v troch 11 bitových zhlukoch (33).</a:t>
            </a:r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cs-CZ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Prvý zhluk – Stav myši (stlačenie tlačidiel, registrácia pohybu)</a:t>
            </a:r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cs-CZ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Druhý - pohyb po x-ovej osi </a:t>
            </a:r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cs-CZ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Tretí - pohyb po y-ovej osi</a:t>
            </a:r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cs-CZ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0,11,22 – štart bity </a:t>
            </a:r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cs-CZ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10,21,32 – stop bity</a:t>
            </a:r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cs-CZ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3x 8 dátových bitov</a:t>
            </a:r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cs-CZ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Zvyšné bity paritné </a:t>
            </a:r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9006840" y="-360"/>
            <a:ext cx="203544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cs-CZ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Proces</a:t>
            </a:r>
            <a:endParaRPr b="0" lang="cs-CZ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02" name="Obrázek 12" descr=""/>
          <p:cNvPicPr/>
          <p:nvPr/>
        </p:nvPicPr>
        <p:blipFill>
          <a:blip r:embed="rId1"/>
          <a:stretch/>
        </p:blipFill>
        <p:spPr>
          <a:xfrm>
            <a:off x="288720" y="507600"/>
            <a:ext cx="8487000" cy="621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cs-CZ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                      </a:t>
            </a:r>
            <a:r>
              <a:rPr b="0" lang="cs-CZ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Schéma zapojení</a:t>
            </a:r>
            <a:endParaRPr b="0" lang="cs-CZ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04" name="Obrázek 12" descr=""/>
          <p:cNvPicPr/>
          <p:nvPr/>
        </p:nvPicPr>
        <p:blipFill>
          <a:blip r:embed="rId1"/>
          <a:stretch/>
        </p:blipFill>
        <p:spPr>
          <a:xfrm>
            <a:off x="2137320" y="685800"/>
            <a:ext cx="7644240" cy="421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550880" y="142992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cs-CZ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                           </a:t>
            </a:r>
            <a:r>
              <a:rPr b="0" lang="cs-CZ" sz="44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Závěr</a:t>
            </a:r>
            <a:endParaRPr b="0" lang="cs-CZ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684360" y="171864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cs-CZ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2019-12-17T14:27:37Z</dcterms:created>
  <dc:creator/>
  <dc:description/>
  <dc:language>en-US</dc:language>
  <cp:lastModifiedBy/>
  <dcterms:modified xsi:type="dcterms:W3CDTF">2019-12-18T08:03:08Z</dcterms:modified>
  <cp:revision>46</cp:revision>
  <dc:subject/>
  <dc:title>Prezentace aplikace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Notes">
    <vt:i4>0</vt:i4>
  </property>
  <property fmtid="{D5CDD505-2E9C-101B-9397-08002B2CF9AE}" pid="7" name="PresentationFormat">
    <vt:lpwstr>Širokoúhlá obrazovka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7</vt:i4>
  </property>
</Properties>
</file>