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请求报文格式 - 求是 - 求是的博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082433" cy="250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9752" y="4139788"/>
            <a:ext cx="275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请求报文的一般格式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39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0802"/>
              </p:ext>
            </p:extLst>
          </p:nvPr>
        </p:nvGraphicFramePr>
        <p:xfrm>
          <a:off x="1475656" y="836712"/>
          <a:ext cx="60960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56"/>
                <a:gridCol w="43441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请求方法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请求获取</a:t>
                      </a:r>
                      <a:r>
                        <a:rPr lang="en-US" altLang="zh-CN" dirty="0" smtClean="0"/>
                        <a:t>Request-URI</a:t>
                      </a:r>
                      <a:r>
                        <a:rPr lang="zh-CN" altLang="en-US" dirty="0" smtClean="0"/>
                        <a:t>所标识的资源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Request-URI</a:t>
                      </a:r>
                      <a:r>
                        <a:rPr lang="zh-CN" altLang="en-US" dirty="0" smtClean="0"/>
                        <a:t>所标识的资源后附加新的数据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请求获取由</a:t>
                      </a:r>
                      <a:r>
                        <a:rPr lang="en-US" altLang="zh-CN" dirty="0" smtClean="0"/>
                        <a:t>Request-URI</a:t>
                      </a:r>
                      <a:r>
                        <a:rPr lang="zh-CN" altLang="en-US" dirty="0" smtClean="0"/>
                        <a:t>所标识的资源的响应消息报头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请求服务器存储一个资源，并用</a:t>
                      </a:r>
                      <a:r>
                        <a:rPr lang="en-US" altLang="zh-CN" dirty="0" smtClean="0"/>
                        <a:t>Request-URI</a:t>
                      </a:r>
                      <a:r>
                        <a:rPr lang="zh-CN" altLang="en-US" dirty="0" smtClean="0"/>
                        <a:t>作为其标识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请求服务器删除</a:t>
                      </a:r>
                      <a:r>
                        <a:rPr lang="en-US" altLang="zh-CN" dirty="0" smtClean="0"/>
                        <a:t>Request-URI</a:t>
                      </a:r>
                      <a:r>
                        <a:rPr lang="zh-CN" altLang="en-US" dirty="0" smtClean="0"/>
                        <a:t>所标识的资源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请求服务器回送收到的请求信息，主要用于测试或诊断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CONNECT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保留将来使用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请求查询服务器的性能，或者查询与资源相关的选项和需求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13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blog.csdn.net/201311071635444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7029929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9752" y="4509120"/>
            <a:ext cx="206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响应报文格式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84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65342"/>
              </p:ext>
            </p:extLst>
          </p:nvPr>
        </p:nvGraphicFramePr>
        <p:xfrm>
          <a:off x="1524000" y="1397000"/>
          <a:ext cx="6096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  </a:t>
                      </a:r>
                      <a:r>
                        <a:rPr lang="en-US" altLang="zh-CN" dirty="0" smtClean="0"/>
                        <a:t> </a:t>
                      </a:r>
                      <a:r>
                        <a:rPr lang="zh-CN" altLang="en-US" dirty="0" smtClean="0"/>
                        <a:t>   </a:t>
                      </a:r>
                      <a:r>
                        <a:rPr lang="en-US" altLang="zh-CN" dirty="0" smtClean="0"/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1××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表示请求已接受，继续处理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2××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成功接收，比如“</a:t>
                      </a:r>
                      <a:r>
                        <a:rPr lang="en-US" altLang="zh-CN" dirty="0" smtClean="0"/>
                        <a:t>200”</a:t>
                      </a:r>
                      <a:r>
                        <a:rPr lang="zh-CN" altLang="en-US" dirty="0" smtClean="0"/>
                        <a:t>表示处理成功。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3××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客户需进一步细化请求。（重定向）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4××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客户端错误，比如“</a:t>
                      </a:r>
                      <a:r>
                        <a:rPr lang="en-US" altLang="zh-CN" dirty="0" smtClean="0"/>
                        <a:t>404”</a:t>
                      </a:r>
                      <a:r>
                        <a:rPr lang="zh-CN" altLang="en-US" dirty="0" smtClean="0"/>
                        <a:t>表示访问的 指定资源不存在。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 </a:t>
                      </a:r>
                      <a:r>
                        <a:rPr lang="en-US" altLang="zh-CN" dirty="0" smtClean="0"/>
                        <a:t>5××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 </a:t>
                      </a:r>
                      <a:r>
                        <a:rPr lang="zh-CN" altLang="en-US" dirty="0" smtClean="0"/>
                        <a:t>服务器错误。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60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145</Words>
  <Application>Microsoft Office PowerPoint</Application>
  <PresentationFormat>全屏显示(4:3)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yanfa</dc:creator>
  <cp:lastModifiedBy>yanfa</cp:lastModifiedBy>
  <cp:revision>4</cp:revision>
  <dcterms:created xsi:type="dcterms:W3CDTF">2014-10-23T02:56:49Z</dcterms:created>
  <dcterms:modified xsi:type="dcterms:W3CDTF">2014-10-23T03:21:30Z</dcterms:modified>
</cp:coreProperties>
</file>