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88640"/>
            <a:ext cx="2664296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一级目录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75856" y="188640"/>
            <a:ext cx="5760640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子目录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620688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frameworks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19872" y="62068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99992" y="62068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08104" y="620688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polices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92448" y="1133128"/>
            <a:ext cx="21353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package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44776" y="113312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41664" y="1133128"/>
            <a:ext cx="966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60132" y="113312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32240" y="113312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Phone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596088" y="113312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2448" y="1627436"/>
            <a:ext cx="21353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system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419872" y="162743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507756" y="1627436"/>
            <a:ext cx="11443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Bluetooth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831892" y="1622004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extras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804000" y="1622004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wlan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67544" y="2146152"/>
            <a:ext cx="21353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bionic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419872" y="217782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libc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499992" y="2146152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</a:t>
            </a:r>
            <a:r>
              <a:rPr lang="en-US" altLang="zh-CN" dirty="0" err="1" smtClean="0"/>
              <a:t>ibstdc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831892" y="2146152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libm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740500" y="2158852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67544" y="2662884"/>
            <a:ext cx="21353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external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444776" y="2662884"/>
            <a:ext cx="911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webkit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628840" y="2662884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sqlite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80112" y="2660752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skia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552220" y="266717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65932" y="3212976"/>
            <a:ext cx="21353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dalvik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444776" y="3213300"/>
            <a:ext cx="1055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dalvikvm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668912" y="3211080"/>
            <a:ext cx="911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libcore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760132" y="3210956"/>
            <a:ext cx="11881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dexdump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080932" y="3213300"/>
            <a:ext cx="911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65932" y="3767832"/>
            <a:ext cx="21353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65932" y="4365104"/>
            <a:ext cx="21353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hardware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419872" y="4365104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libhardware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980496" y="4365104"/>
            <a:ext cx="9596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msm7k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043848" y="4365104"/>
            <a:ext cx="11561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broadcom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321736" y="4369744"/>
            <a:ext cx="1055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65932" y="4877544"/>
            <a:ext cx="21353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development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419872" y="4869484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apps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484824" y="4877544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build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613772" y="4869484"/>
            <a:ext cx="11184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samples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941480" y="4882928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79996" y="5389984"/>
            <a:ext cx="21353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56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46</Words>
  <Application>Microsoft Office PowerPoint</Application>
  <PresentationFormat>全屏显示(4:3)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yanfa</dc:creator>
  <cp:lastModifiedBy>yanfa</cp:lastModifiedBy>
  <cp:revision>13</cp:revision>
  <dcterms:created xsi:type="dcterms:W3CDTF">2014-11-10T07:26:05Z</dcterms:created>
  <dcterms:modified xsi:type="dcterms:W3CDTF">2014-11-10T08:03:03Z</dcterms:modified>
</cp:coreProperties>
</file>