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107504" y="314096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584" y="292494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组件管理服务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 rot="2655262">
            <a:off x="825601" y="241498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9165288">
            <a:off x="821664" y="378909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691680" y="1268760"/>
            <a:ext cx="2304256" cy="15121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组件管理服务收到广播事件后，构造所有匹配的触发器组件，依次调用它的</a:t>
            </a:r>
            <a:r>
              <a:rPr lang="en-US" altLang="zh-CN" dirty="0" err="1" smtClean="0"/>
              <a:t>onReceive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67944" y="1700808"/>
            <a:ext cx="316835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触发器组件（</a:t>
            </a:r>
            <a:r>
              <a:rPr lang="en-US" altLang="zh-CN" dirty="0" err="1" smtClean="0"/>
              <a:t>android.content.BroadcastReceiver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555776" y="3284984"/>
            <a:ext cx="151216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067944" y="4725144"/>
            <a:ext cx="3168352" cy="72008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 err="1" smtClean="0"/>
              <a:t>onReceive</a:t>
            </a:r>
            <a:r>
              <a:rPr lang="zh-CN" altLang="en-US" dirty="0" smtClean="0"/>
              <a:t>方法调用结束后，该触发器组件将被销毁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139952" y="2595004"/>
            <a:ext cx="3024336" cy="17701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onReceive</a:t>
            </a:r>
            <a:r>
              <a:rPr lang="zh-CN" altLang="en-US" dirty="0" smtClean="0"/>
              <a:t>方法被调用进行判断分类后，转发给对应的组件或服务做进一步处理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668344" y="184482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通知服务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668344" y="292494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服务组件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668344" y="39691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界面组件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300192" y="4509120"/>
            <a:ext cx="576064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164288" y="2265063"/>
            <a:ext cx="504056" cy="65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164288" y="3284984"/>
            <a:ext cx="504056" cy="36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7" idx="1"/>
          </p:cNvCxnSpPr>
          <p:nvPr/>
        </p:nvCxnSpPr>
        <p:spPr>
          <a:xfrm>
            <a:off x="7164288" y="3789040"/>
            <a:ext cx="504056" cy="4321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35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yanfa</dc:creator>
  <cp:lastModifiedBy>yanfa</cp:lastModifiedBy>
  <cp:revision>10</cp:revision>
  <dcterms:created xsi:type="dcterms:W3CDTF">2014-11-11T07:41:20Z</dcterms:created>
  <dcterms:modified xsi:type="dcterms:W3CDTF">2014-11-11T07:49:59Z</dcterms:modified>
</cp:coreProperties>
</file>