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30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61" y="30510"/>
            <a:ext cx="298782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界面组件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552" y="620688"/>
            <a:ext cx="20162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onResume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1772816"/>
            <a:ext cx="20162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onPause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6" idx="1"/>
            <a:endCxn id="5" idx="1"/>
          </p:cNvCxnSpPr>
          <p:nvPr/>
        </p:nvCxnSpPr>
        <p:spPr>
          <a:xfrm rot="10800000" flipH="1">
            <a:off x="467544" y="836712"/>
            <a:ext cx="72008" cy="1152128"/>
          </a:xfrm>
          <a:prstGeom prst="bentConnector3">
            <a:avLst>
              <a:gd name="adj1" fmla="val -317465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0"/>
          </p:cNvCxnSpPr>
          <p:nvPr/>
        </p:nvCxnSpPr>
        <p:spPr>
          <a:xfrm>
            <a:off x="1547664" y="404664"/>
            <a:ext cx="0" cy="21602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</p:cNvCxnSpPr>
          <p:nvPr/>
        </p:nvCxnSpPr>
        <p:spPr>
          <a:xfrm>
            <a:off x="1547664" y="1052736"/>
            <a:ext cx="0" cy="72008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536849" y="2204864"/>
            <a:ext cx="0" cy="50405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283968" y="1064072"/>
            <a:ext cx="30243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组件管理服务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>
          <a:xfrm>
            <a:off x="2555776" y="836712"/>
            <a:ext cx="1728192" cy="44338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18" idx="1"/>
          </p:cNvCxnSpPr>
          <p:nvPr/>
        </p:nvCxnSpPr>
        <p:spPr>
          <a:xfrm flipV="1">
            <a:off x="2483768" y="1280096"/>
            <a:ext cx="1800200" cy="70874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96235" y="944434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registerReceiver</a:t>
            </a:r>
            <a:endParaRPr lang="zh-CN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3229523" y="1440108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unregisterReceiver</a:t>
            </a:r>
            <a:endParaRPr lang="zh-CN" altLang="en-US" sz="800" dirty="0"/>
          </a:p>
        </p:txBody>
      </p:sp>
      <p:sp>
        <p:nvSpPr>
          <p:cNvPr id="25" name="圆角矩形 24"/>
          <p:cNvSpPr/>
          <p:nvPr/>
        </p:nvSpPr>
        <p:spPr>
          <a:xfrm>
            <a:off x="3196235" y="30510"/>
            <a:ext cx="2599901" cy="806202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动态将触发器组件注册和销毁，仅在界面组件位于前台时生效</a:t>
            </a:r>
            <a:endParaRPr lang="zh-CN" altLang="en-US" sz="16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940152" y="433611"/>
            <a:ext cx="0" cy="630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300192" y="404664"/>
            <a:ext cx="0" cy="65940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283968" y="2238028"/>
            <a:ext cx="30243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安装包管理服务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32" idx="0"/>
            <a:endCxn id="18" idx="2"/>
          </p:cNvCxnSpPr>
          <p:nvPr/>
        </p:nvCxnSpPr>
        <p:spPr>
          <a:xfrm flipV="1">
            <a:off x="5796136" y="1496120"/>
            <a:ext cx="0" cy="74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01264" y="1693826"/>
            <a:ext cx="454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将扫描到的触发器信息提供给组件管理服务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3021385" y="3517032"/>
            <a:ext cx="932297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201793" y="3509789"/>
            <a:ext cx="932297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5292080" y="3501008"/>
            <a:ext cx="932297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6380930" y="3501008"/>
            <a:ext cx="932297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1" name="右箭头 40"/>
          <p:cNvSpPr/>
          <p:nvPr/>
        </p:nvSpPr>
        <p:spPr>
          <a:xfrm rot="16200000">
            <a:off x="5506371" y="2821322"/>
            <a:ext cx="648072" cy="423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452320" y="2238028"/>
            <a:ext cx="1584176" cy="1911052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安装时扫描应用的配置文件，其中的触发器组件随时等候调用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22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yanfa</dc:creator>
  <cp:lastModifiedBy>yanfa</cp:lastModifiedBy>
  <cp:revision>9</cp:revision>
  <dcterms:created xsi:type="dcterms:W3CDTF">2014-11-11T08:37:41Z</dcterms:created>
  <dcterms:modified xsi:type="dcterms:W3CDTF">2014-11-11T08:49:25Z</dcterms:modified>
</cp:coreProperties>
</file>