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340768"/>
            <a:ext cx="424847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ContentResolver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364324" y="1689938"/>
            <a:ext cx="17636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组件管理服务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0312" y="4653136"/>
            <a:ext cx="1763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ContentProvider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1520" y="1977970"/>
            <a:ext cx="1872208" cy="37091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159070"/>
            <a:ext cx="1835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组件通过</a:t>
            </a:r>
            <a:endParaRPr lang="en-US" altLang="zh-CN" dirty="0" smtClean="0"/>
          </a:p>
          <a:p>
            <a:r>
              <a:rPr lang="en-US" altLang="zh-CN" dirty="0" err="1" smtClean="0"/>
              <a:t>ContentResolver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发起一次数据操作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71800" y="400506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ProviderMap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6" idx="1"/>
          </p:cNvCxnSpPr>
          <p:nvPr/>
        </p:nvCxnSpPr>
        <p:spPr>
          <a:xfrm>
            <a:off x="6012160" y="4977172"/>
            <a:ext cx="1368152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2627784" y="2564904"/>
            <a:ext cx="1260140" cy="144016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1"/>
          </p:cNvCxnSpPr>
          <p:nvPr/>
        </p:nvCxnSpPr>
        <p:spPr>
          <a:xfrm flipV="1">
            <a:off x="2771800" y="1977970"/>
            <a:ext cx="4592524" cy="37091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068062" y="2163425"/>
            <a:ext cx="2168234" cy="1985655"/>
          </a:xfrm>
          <a:prstGeom prst="straightConnector1">
            <a:avLst/>
          </a:prstGeom>
          <a:ln w="28575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7854" y="23802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</a:t>
            </a:r>
            <a:r>
              <a:rPr lang="zh-CN" altLang="en-US" dirty="0" smtClean="0"/>
              <a:t>查询本地是否</a:t>
            </a:r>
            <a:endParaRPr lang="en-US" altLang="zh-CN" dirty="0" smtClean="0"/>
          </a:p>
          <a:p>
            <a:r>
              <a:rPr lang="zh-CN" altLang="en-US" dirty="0" smtClean="0"/>
              <a:t>有对应数据源组件的连接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7338" y="2348880"/>
            <a:ext cx="2756662" cy="178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C.</a:t>
            </a:r>
            <a:r>
              <a:rPr lang="zh-CN" altLang="en-US" dirty="0" smtClean="0"/>
              <a:t>如果本地没有缓存，</a:t>
            </a:r>
            <a:endParaRPr lang="en-US" altLang="zh-CN" dirty="0" smtClean="0"/>
          </a:p>
          <a:p>
            <a:r>
              <a:rPr lang="zh-CN" altLang="en-US" dirty="0" smtClean="0"/>
              <a:t>则会向组件管理服务发出请求，</a:t>
            </a:r>
            <a:endParaRPr lang="en-US" altLang="zh-CN" dirty="0" smtClean="0"/>
          </a:p>
          <a:p>
            <a:r>
              <a:rPr lang="zh-CN" altLang="en-US" dirty="0" smtClean="0"/>
              <a:t>构造对应的数据源组件实例，</a:t>
            </a:r>
            <a:endParaRPr lang="en-US" altLang="zh-CN" dirty="0" smtClean="0"/>
          </a:p>
          <a:p>
            <a:r>
              <a:rPr lang="zh-CN" altLang="en-US" dirty="0" smtClean="0"/>
              <a:t>建立连接，并缓存到本地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41319" y="5390347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</a:t>
            </a:r>
            <a:r>
              <a:rPr lang="zh-CN" altLang="en-US" dirty="0" smtClean="0"/>
              <a:t>通过与数据源组件的连接，</a:t>
            </a:r>
            <a:endParaRPr lang="en-US" altLang="zh-CN" dirty="0" smtClean="0"/>
          </a:p>
          <a:p>
            <a:r>
              <a:rPr lang="zh-CN" altLang="en-US" dirty="0" smtClean="0"/>
              <a:t>可以将相关操作传给该组件来执行，</a:t>
            </a:r>
            <a:endParaRPr lang="en-US" altLang="zh-CN" dirty="0" smtClean="0"/>
          </a:p>
          <a:p>
            <a:r>
              <a:rPr lang="zh-CN" altLang="en-US" dirty="0" smtClean="0"/>
              <a:t>并将结果同步返回给调用者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10</cp:revision>
  <dcterms:created xsi:type="dcterms:W3CDTF">2014-11-12T01:42:27Z</dcterms:created>
  <dcterms:modified xsi:type="dcterms:W3CDTF">2014-11-12T02:08:04Z</dcterms:modified>
</cp:coreProperties>
</file>