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1760" y="260648"/>
            <a:ext cx="6624736" cy="626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android.app.IntentService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573016"/>
            <a:ext cx="207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Context.startService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2253093" y="3757682"/>
            <a:ext cx="59071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43808" y="1412776"/>
            <a:ext cx="2592288" cy="396044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主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onCreate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 smtClean="0"/>
              <a:t>onStartCommand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44208" y="3140968"/>
            <a:ext cx="2520280" cy="216024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后台线程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（消息循环）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onHandleIntent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436096" y="4797152"/>
            <a:ext cx="1152128" cy="216024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436096" y="2927992"/>
            <a:ext cx="1008112" cy="36004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80228" y="27894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构造后台线程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07564" y="4658652"/>
            <a:ext cx="555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intent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852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yanfa</dc:creator>
  <cp:lastModifiedBy>yanfa</cp:lastModifiedBy>
  <cp:revision>6</cp:revision>
  <dcterms:created xsi:type="dcterms:W3CDTF">2014-11-11T07:07:53Z</dcterms:created>
  <dcterms:modified xsi:type="dcterms:W3CDTF">2014-11-17T07:59:51Z</dcterms:modified>
</cp:coreProperties>
</file>