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  <p:sldMasterId id="2147483795" r:id="rId2"/>
  </p:sldMasterIdLst>
  <p:sldIdLst>
    <p:sldId id="256" r:id="rId3"/>
    <p:sldId id="420" r:id="rId4"/>
    <p:sldId id="277" r:id="rId5"/>
    <p:sldId id="274" r:id="rId6"/>
    <p:sldId id="280" r:id="rId7"/>
    <p:sldId id="422" r:id="rId8"/>
    <p:sldId id="423" r:id="rId9"/>
    <p:sldId id="425" r:id="rId10"/>
    <p:sldId id="426" r:id="rId11"/>
    <p:sldId id="427" r:id="rId12"/>
    <p:sldId id="428" r:id="rId13"/>
    <p:sldId id="429" r:id="rId14"/>
    <p:sldId id="279" r:id="rId15"/>
    <p:sldId id="419" r:id="rId16"/>
    <p:sldId id="430" r:id="rId17"/>
    <p:sldId id="42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2006"/>
    <a:srgbClr val="F9C423"/>
    <a:srgbClr val="FDFDFD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D757D-C6CA-41A3-8121-5E095E8759FD}" v="165" dt="2025-02-19T03:45:27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054"/>
  </p:normalViewPr>
  <p:slideViewPr>
    <p:cSldViewPr snapToGrid="0" snapToObjects="1" showGuides="1">
      <p:cViewPr varScale="1">
        <p:scale>
          <a:sx n="106" d="100"/>
          <a:sy n="106" d="100"/>
        </p:scale>
        <p:origin x="732" y="108"/>
      </p:cViewPr>
      <p:guideLst>
        <p:guide pos="3816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McKenny" userId="fab40b6e-44fd-4d63-b855-49cdf63ca0c3" providerId="ADAL" clId="{A2AD757D-C6CA-41A3-8121-5E095E8759FD}"/>
    <pc:docChg chg="undo custSel addSld delSld modSld sldOrd delMainMaster">
      <pc:chgData name="Aaron McKenny" userId="fab40b6e-44fd-4d63-b855-49cdf63ca0c3" providerId="ADAL" clId="{A2AD757D-C6CA-41A3-8121-5E095E8759FD}" dt="2025-02-19T13:29:48.649" v="3836" actId="20577"/>
      <pc:docMkLst>
        <pc:docMk/>
      </pc:docMkLst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820917852" sldId="267"/>
        </pc:sldMkLst>
      </pc:sldChg>
      <pc:sldChg chg="del">
        <pc:chgData name="Aaron McKenny" userId="fab40b6e-44fd-4d63-b855-49cdf63ca0c3" providerId="ADAL" clId="{A2AD757D-C6CA-41A3-8121-5E095E8759FD}" dt="2025-02-19T01:53:09.036" v="156" actId="47"/>
        <pc:sldMkLst>
          <pc:docMk/>
          <pc:sldMk cId="2648414203" sldId="273"/>
        </pc:sldMkLst>
      </pc:sldChg>
      <pc:sldChg chg="modSp mod">
        <pc:chgData name="Aaron McKenny" userId="fab40b6e-44fd-4d63-b855-49cdf63ca0c3" providerId="ADAL" clId="{A2AD757D-C6CA-41A3-8121-5E095E8759FD}" dt="2025-02-19T01:52:57.165" v="154" actId="20577"/>
        <pc:sldMkLst>
          <pc:docMk/>
          <pc:sldMk cId="47067284" sldId="274"/>
        </pc:sldMkLst>
        <pc:spChg chg="mod">
          <ac:chgData name="Aaron McKenny" userId="fab40b6e-44fd-4d63-b855-49cdf63ca0c3" providerId="ADAL" clId="{A2AD757D-C6CA-41A3-8121-5E095E8759FD}" dt="2025-02-19T01:52:57.165" v="154" actId="20577"/>
          <ac:spMkLst>
            <pc:docMk/>
            <pc:sldMk cId="47067284" sldId="274"/>
            <ac:spMk id="3" creationId="{78958397-8621-555B-FD0F-00720A12103B}"/>
          </ac:spMkLst>
        </pc:spChg>
      </pc:sldChg>
      <pc:sldChg chg="modSp mod">
        <pc:chgData name="Aaron McKenny" userId="fab40b6e-44fd-4d63-b855-49cdf63ca0c3" providerId="ADAL" clId="{A2AD757D-C6CA-41A3-8121-5E095E8759FD}" dt="2025-02-19T13:04:45.114" v="2327" actId="20577"/>
        <pc:sldMkLst>
          <pc:docMk/>
          <pc:sldMk cId="1323249328" sldId="277"/>
        </pc:sldMkLst>
        <pc:spChg chg="mod">
          <ac:chgData name="Aaron McKenny" userId="fab40b6e-44fd-4d63-b855-49cdf63ca0c3" providerId="ADAL" clId="{A2AD757D-C6CA-41A3-8121-5E095E8759FD}" dt="2025-02-19T13:04:45.114" v="2327" actId="20577"/>
          <ac:spMkLst>
            <pc:docMk/>
            <pc:sldMk cId="1323249328" sldId="277"/>
            <ac:spMk id="3" creationId="{68C8CB05-75F8-5AB9-B604-7FEA7BBEF4D9}"/>
          </ac:spMkLst>
        </pc:spChg>
      </pc:sldChg>
      <pc:sldChg chg="modSp mod ord modAnim">
        <pc:chgData name="Aaron McKenny" userId="fab40b6e-44fd-4d63-b855-49cdf63ca0c3" providerId="ADAL" clId="{A2AD757D-C6CA-41A3-8121-5E095E8759FD}" dt="2025-02-19T13:12:46.515" v="3146" actId="20577"/>
        <pc:sldMkLst>
          <pc:docMk/>
          <pc:sldMk cId="3096737779" sldId="279"/>
        </pc:sldMkLst>
        <pc:spChg chg="mod">
          <ac:chgData name="Aaron McKenny" userId="fab40b6e-44fd-4d63-b855-49cdf63ca0c3" providerId="ADAL" clId="{A2AD757D-C6CA-41A3-8121-5E095E8759FD}" dt="2025-02-19T01:31:17.848" v="41" actId="20577"/>
          <ac:spMkLst>
            <pc:docMk/>
            <pc:sldMk cId="3096737779" sldId="279"/>
            <ac:spMk id="2" creationId="{D15F276C-844A-3AB5-E163-CBEF9B5E3AC3}"/>
          </ac:spMkLst>
        </pc:spChg>
        <pc:spChg chg="mod">
          <ac:chgData name="Aaron McKenny" userId="fab40b6e-44fd-4d63-b855-49cdf63ca0c3" providerId="ADAL" clId="{A2AD757D-C6CA-41A3-8121-5E095E8759FD}" dt="2025-02-19T13:12:46.515" v="3146" actId="20577"/>
          <ac:spMkLst>
            <pc:docMk/>
            <pc:sldMk cId="3096737779" sldId="279"/>
            <ac:spMk id="3" creationId="{FBE600EF-8BC0-0721-2362-EC492736C742}"/>
          </ac:spMkLst>
        </pc:spChg>
      </pc:sldChg>
      <pc:sldChg chg="modSp mod">
        <pc:chgData name="Aaron McKenny" userId="fab40b6e-44fd-4d63-b855-49cdf63ca0c3" providerId="ADAL" clId="{A2AD757D-C6CA-41A3-8121-5E095E8759FD}" dt="2025-02-19T13:07:28.866" v="2659" actId="20577"/>
        <pc:sldMkLst>
          <pc:docMk/>
          <pc:sldMk cId="1849440115" sldId="280"/>
        </pc:sldMkLst>
        <pc:spChg chg="mod">
          <ac:chgData name="Aaron McKenny" userId="fab40b6e-44fd-4d63-b855-49cdf63ca0c3" providerId="ADAL" clId="{A2AD757D-C6CA-41A3-8121-5E095E8759FD}" dt="2025-02-19T01:54:29.529" v="193" actId="20577"/>
          <ac:spMkLst>
            <pc:docMk/>
            <pc:sldMk cId="1849440115" sldId="280"/>
            <ac:spMk id="2" creationId="{7175AE6A-EA14-6CEB-15E4-437AF5FC3A22}"/>
          </ac:spMkLst>
        </pc:spChg>
        <pc:spChg chg="mod">
          <ac:chgData name="Aaron McKenny" userId="fab40b6e-44fd-4d63-b855-49cdf63ca0c3" providerId="ADAL" clId="{A2AD757D-C6CA-41A3-8121-5E095E8759FD}" dt="2025-02-19T13:07:28.866" v="2659" actId="20577"/>
          <ac:spMkLst>
            <pc:docMk/>
            <pc:sldMk cId="1849440115" sldId="280"/>
            <ac:spMk id="3" creationId="{775378BB-6208-6FD2-F870-6A2489052CA6}"/>
          </ac:spMkLst>
        </pc:spChg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3203813101" sldId="283"/>
        </pc:sldMkLst>
      </pc:sldChg>
      <pc:sldChg chg="modSp del mod ord">
        <pc:chgData name="Aaron McKenny" userId="fab40b6e-44fd-4d63-b855-49cdf63ca0c3" providerId="ADAL" clId="{A2AD757D-C6CA-41A3-8121-5E095E8759FD}" dt="2025-02-19T03:46:11.455" v="2322" actId="47"/>
        <pc:sldMkLst>
          <pc:docMk/>
          <pc:sldMk cId="4212261276" sldId="357"/>
        </pc:sldMkLst>
        <pc:spChg chg="mod">
          <ac:chgData name="Aaron McKenny" userId="fab40b6e-44fd-4d63-b855-49cdf63ca0c3" providerId="ADAL" clId="{A2AD757D-C6CA-41A3-8121-5E095E8759FD}" dt="2025-02-19T01:31:41.058" v="68" actId="20577"/>
          <ac:spMkLst>
            <pc:docMk/>
            <pc:sldMk cId="4212261276" sldId="357"/>
            <ac:spMk id="2" creationId="{0DD41B1A-9788-F221-8727-CC9FBBD5C099}"/>
          </ac:spMkLst>
        </pc:spChg>
        <pc:spChg chg="mod">
          <ac:chgData name="Aaron McKenny" userId="fab40b6e-44fd-4d63-b855-49cdf63ca0c3" providerId="ADAL" clId="{A2AD757D-C6CA-41A3-8121-5E095E8759FD}" dt="2025-02-19T01:31:43.940" v="69" actId="6549"/>
          <ac:spMkLst>
            <pc:docMk/>
            <pc:sldMk cId="4212261276" sldId="357"/>
            <ac:spMk id="3" creationId="{32EEEBCE-0ADB-8187-2DCD-4E0168AA282D}"/>
          </ac:spMkLst>
        </pc:spChg>
      </pc:sldChg>
      <pc:sldChg chg="del">
        <pc:chgData name="Aaron McKenny" userId="fab40b6e-44fd-4d63-b855-49cdf63ca0c3" providerId="ADAL" clId="{A2AD757D-C6CA-41A3-8121-5E095E8759FD}" dt="2025-02-19T01:32:08.930" v="91" actId="47"/>
        <pc:sldMkLst>
          <pc:docMk/>
          <pc:sldMk cId="2068120412" sldId="359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3806246863" sldId="376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675492779" sldId="377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592420916" sldId="390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1027079400" sldId="391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2656093811" sldId="392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3305414308" sldId="393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2923663361" sldId="394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423261" sldId="397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2915753575" sldId="398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4010680521" sldId="399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3471163858" sldId="400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2764070890" sldId="404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2435549361" sldId="406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754296945" sldId="407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3681953793" sldId="408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1834056840" sldId="409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2728635444" sldId="410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1945136645" sldId="412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2889989425" sldId="413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3255680009" sldId="414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170648052" sldId="415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3678546354" sldId="416"/>
        </pc:sldMkLst>
      </pc:sldChg>
      <pc:sldChg chg="del">
        <pc:chgData name="Aaron McKenny" userId="fab40b6e-44fd-4d63-b855-49cdf63ca0c3" providerId="ADAL" clId="{A2AD757D-C6CA-41A3-8121-5E095E8759FD}" dt="2025-02-19T01:54:07.629" v="162" actId="47"/>
        <pc:sldMkLst>
          <pc:docMk/>
          <pc:sldMk cId="2587055018" sldId="417"/>
        </pc:sldMkLst>
      </pc:sldChg>
      <pc:sldChg chg="modSp del mod">
        <pc:chgData name="Aaron McKenny" userId="fab40b6e-44fd-4d63-b855-49cdf63ca0c3" providerId="ADAL" clId="{A2AD757D-C6CA-41A3-8121-5E095E8759FD}" dt="2025-02-19T03:51:36.539" v="2323" actId="47"/>
        <pc:sldMkLst>
          <pc:docMk/>
          <pc:sldMk cId="1079372634" sldId="418"/>
        </pc:sldMkLst>
        <pc:spChg chg="mod">
          <ac:chgData name="Aaron McKenny" userId="fab40b6e-44fd-4d63-b855-49cdf63ca0c3" providerId="ADAL" clId="{A2AD757D-C6CA-41A3-8121-5E095E8759FD}" dt="2025-02-19T01:30:09.965" v="21" actId="20577"/>
          <ac:spMkLst>
            <pc:docMk/>
            <pc:sldMk cId="1079372634" sldId="418"/>
            <ac:spMk id="3" creationId="{1ABBB6B8-C7C2-606E-5FA4-686B4B429B38}"/>
          </ac:spMkLst>
        </pc:spChg>
      </pc:sldChg>
      <pc:sldChg chg="modSp add mod">
        <pc:chgData name="Aaron McKenny" userId="fab40b6e-44fd-4d63-b855-49cdf63ca0c3" providerId="ADAL" clId="{A2AD757D-C6CA-41A3-8121-5E095E8759FD}" dt="2025-02-19T13:16:42.073" v="3471" actId="404"/>
        <pc:sldMkLst>
          <pc:docMk/>
          <pc:sldMk cId="1434781522" sldId="419"/>
        </pc:sldMkLst>
        <pc:spChg chg="mod">
          <ac:chgData name="Aaron McKenny" userId="fab40b6e-44fd-4d63-b855-49cdf63ca0c3" providerId="ADAL" clId="{A2AD757D-C6CA-41A3-8121-5E095E8759FD}" dt="2025-02-19T13:16:35.392" v="3468" actId="20577"/>
          <ac:spMkLst>
            <pc:docMk/>
            <pc:sldMk cId="1434781522" sldId="419"/>
            <ac:spMk id="2" creationId="{CE91DE68-15DF-D1C6-91C6-1DA8E247E1F3}"/>
          </ac:spMkLst>
        </pc:spChg>
        <pc:spChg chg="mod">
          <ac:chgData name="Aaron McKenny" userId="fab40b6e-44fd-4d63-b855-49cdf63ca0c3" providerId="ADAL" clId="{A2AD757D-C6CA-41A3-8121-5E095E8759FD}" dt="2025-02-19T13:16:42.073" v="3471" actId="404"/>
          <ac:spMkLst>
            <pc:docMk/>
            <pc:sldMk cId="1434781522" sldId="419"/>
            <ac:spMk id="3" creationId="{4E4B55D1-4733-3255-D2EE-2A35872BC77F}"/>
          </ac:spMkLst>
        </pc:spChg>
      </pc:sldChg>
      <pc:sldChg chg="modSp add mod">
        <pc:chgData name="Aaron McKenny" userId="fab40b6e-44fd-4d63-b855-49cdf63ca0c3" providerId="ADAL" clId="{A2AD757D-C6CA-41A3-8121-5E095E8759FD}" dt="2025-02-19T01:53:23.959" v="158" actId="108"/>
        <pc:sldMkLst>
          <pc:docMk/>
          <pc:sldMk cId="700105135" sldId="420"/>
        </pc:sldMkLst>
        <pc:spChg chg="mod">
          <ac:chgData name="Aaron McKenny" userId="fab40b6e-44fd-4d63-b855-49cdf63ca0c3" providerId="ADAL" clId="{A2AD757D-C6CA-41A3-8121-5E095E8759FD}" dt="2025-02-19T01:53:23.959" v="158" actId="108"/>
          <ac:spMkLst>
            <pc:docMk/>
            <pc:sldMk cId="700105135" sldId="420"/>
            <ac:spMk id="3" creationId="{BB8AE63F-4A2D-C5C8-58EA-6199F419B451}"/>
          </ac:spMkLst>
        </pc:spChg>
      </pc:sldChg>
      <pc:sldChg chg="modSp add mod">
        <pc:chgData name="Aaron McKenny" userId="fab40b6e-44fd-4d63-b855-49cdf63ca0c3" providerId="ADAL" clId="{A2AD757D-C6CA-41A3-8121-5E095E8759FD}" dt="2025-02-19T01:53:47.984" v="161" actId="108"/>
        <pc:sldMkLst>
          <pc:docMk/>
          <pc:sldMk cId="839733653" sldId="421"/>
        </pc:sldMkLst>
        <pc:spChg chg="mod">
          <ac:chgData name="Aaron McKenny" userId="fab40b6e-44fd-4d63-b855-49cdf63ca0c3" providerId="ADAL" clId="{A2AD757D-C6CA-41A3-8121-5E095E8759FD}" dt="2025-02-19T01:53:47.984" v="161" actId="108"/>
          <ac:spMkLst>
            <pc:docMk/>
            <pc:sldMk cId="839733653" sldId="421"/>
            <ac:spMk id="3" creationId="{ED4D0C0D-8A04-96C6-93C7-D2B498F19EFF}"/>
          </ac:spMkLst>
        </pc:spChg>
      </pc:sldChg>
      <pc:sldChg chg="modSp new mod">
        <pc:chgData name="Aaron McKenny" userId="fab40b6e-44fd-4d63-b855-49cdf63ca0c3" providerId="ADAL" clId="{A2AD757D-C6CA-41A3-8121-5E095E8759FD}" dt="2025-02-19T02:09:59.389" v="729" actId="20577"/>
        <pc:sldMkLst>
          <pc:docMk/>
          <pc:sldMk cId="568280566" sldId="422"/>
        </pc:sldMkLst>
        <pc:spChg chg="mod">
          <ac:chgData name="Aaron McKenny" userId="fab40b6e-44fd-4d63-b855-49cdf63ca0c3" providerId="ADAL" clId="{A2AD757D-C6CA-41A3-8121-5E095E8759FD}" dt="2025-02-19T02:01:44.949" v="373" actId="20577"/>
          <ac:spMkLst>
            <pc:docMk/>
            <pc:sldMk cId="568280566" sldId="422"/>
            <ac:spMk id="2" creationId="{F7B65BC2-3FBA-F62A-4323-DA34086ABD3F}"/>
          </ac:spMkLst>
        </pc:spChg>
        <pc:spChg chg="mod">
          <ac:chgData name="Aaron McKenny" userId="fab40b6e-44fd-4d63-b855-49cdf63ca0c3" providerId="ADAL" clId="{A2AD757D-C6CA-41A3-8121-5E095E8759FD}" dt="2025-02-19T02:09:59.389" v="729" actId="20577"/>
          <ac:spMkLst>
            <pc:docMk/>
            <pc:sldMk cId="568280566" sldId="422"/>
            <ac:spMk id="3" creationId="{98946AA2-BD85-B022-6443-1B941B516074}"/>
          </ac:spMkLst>
        </pc:spChg>
      </pc:sldChg>
      <pc:sldChg chg="addSp modSp new mod modAnim">
        <pc:chgData name="Aaron McKenny" userId="fab40b6e-44fd-4d63-b855-49cdf63ca0c3" providerId="ADAL" clId="{A2AD757D-C6CA-41A3-8121-5E095E8759FD}" dt="2025-02-19T02:38:19.470" v="1164" actId="20577"/>
        <pc:sldMkLst>
          <pc:docMk/>
          <pc:sldMk cId="3161924797" sldId="423"/>
        </pc:sldMkLst>
        <pc:spChg chg="mod">
          <ac:chgData name="Aaron McKenny" userId="fab40b6e-44fd-4d63-b855-49cdf63ca0c3" providerId="ADAL" clId="{A2AD757D-C6CA-41A3-8121-5E095E8759FD}" dt="2025-02-19T02:38:19.470" v="1164" actId="20577"/>
          <ac:spMkLst>
            <pc:docMk/>
            <pc:sldMk cId="3161924797" sldId="423"/>
            <ac:spMk id="2" creationId="{2D883BBD-BE2D-B325-4B19-2CEC9AE2C505}"/>
          </ac:spMkLst>
        </pc:spChg>
        <pc:spChg chg="mod">
          <ac:chgData name="Aaron McKenny" userId="fab40b6e-44fd-4d63-b855-49cdf63ca0c3" providerId="ADAL" clId="{A2AD757D-C6CA-41A3-8121-5E095E8759FD}" dt="2025-02-19T02:15:50.049" v="1025"/>
          <ac:spMkLst>
            <pc:docMk/>
            <pc:sldMk cId="3161924797" sldId="423"/>
            <ac:spMk id="3" creationId="{C10271DF-86E5-DAD1-FC9B-9E53ADF212DB}"/>
          </ac:spMkLst>
        </pc:spChg>
        <pc:spChg chg="add mod">
          <ac:chgData name="Aaron McKenny" userId="fab40b6e-44fd-4d63-b855-49cdf63ca0c3" providerId="ADAL" clId="{A2AD757D-C6CA-41A3-8121-5E095E8759FD}" dt="2025-02-19T02:16:53.320" v="1072" actId="207"/>
          <ac:spMkLst>
            <pc:docMk/>
            <pc:sldMk cId="3161924797" sldId="423"/>
            <ac:spMk id="13" creationId="{F51BE449-8EC0-5530-2F6B-8C391B714F08}"/>
          </ac:spMkLst>
        </pc:spChg>
        <pc:spChg chg="add mod">
          <ac:chgData name="Aaron McKenny" userId="fab40b6e-44fd-4d63-b855-49cdf63ca0c3" providerId="ADAL" clId="{A2AD757D-C6CA-41A3-8121-5E095E8759FD}" dt="2025-02-19T02:38:13.030" v="1163" actId="114"/>
          <ac:spMkLst>
            <pc:docMk/>
            <pc:sldMk cId="3161924797" sldId="423"/>
            <ac:spMk id="38" creationId="{BB2E1E9A-9523-34AD-33BC-62AAE34E4ACC}"/>
          </ac:spMkLst>
        </pc:spChg>
        <pc:cxnChg chg="add">
          <ac:chgData name="Aaron McKenny" userId="fab40b6e-44fd-4d63-b855-49cdf63ca0c3" providerId="ADAL" clId="{A2AD757D-C6CA-41A3-8121-5E095E8759FD}" dt="2025-02-19T02:11:34.990" v="808" actId="11529"/>
          <ac:cxnSpMkLst>
            <pc:docMk/>
            <pc:sldMk cId="3161924797" sldId="423"/>
            <ac:cxnSpMk id="5" creationId="{22612B3E-6696-FD32-0E78-38C17039F12C}"/>
          </ac:cxnSpMkLst>
        </pc:cxnChg>
        <pc:cxnChg chg="add mod">
          <ac:chgData name="Aaron McKenny" userId="fab40b6e-44fd-4d63-b855-49cdf63ca0c3" providerId="ADAL" clId="{A2AD757D-C6CA-41A3-8121-5E095E8759FD}" dt="2025-02-19T02:11:41.858" v="810" actId="1076"/>
          <ac:cxnSpMkLst>
            <pc:docMk/>
            <pc:sldMk cId="3161924797" sldId="423"/>
            <ac:cxnSpMk id="6" creationId="{4261C138-0558-3324-9FFA-171436F36A88}"/>
          </ac:cxnSpMkLst>
        </pc:cxnChg>
        <pc:cxnChg chg="add mod">
          <ac:chgData name="Aaron McKenny" userId="fab40b6e-44fd-4d63-b855-49cdf63ca0c3" providerId="ADAL" clId="{A2AD757D-C6CA-41A3-8121-5E095E8759FD}" dt="2025-02-19T02:11:54.958" v="818" actId="1076"/>
          <ac:cxnSpMkLst>
            <pc:docMk/>
            <pc:sldMk cId="3161924797" sldId="423"/>
            <ac:cxnSpMk id="7" creationId="{D9B63F74-2279-81AD-3FD5-BE6B4ED151B8}"/>
          </ac:cxnSpMkLst>
        </pc:cxnChg>
        <pc:cxnChg chg="add mod">
          <ac:chgData name="Aaron McKenny" userId="fab40b6e-44fd-4d63-b855-49cdf63ca0c3" providerId="ADAL" clId="{A2AD757D-C6CA-41A3-8121-5E095E8759FD}" dt="2025-02-19T02:12:04.388" v="821" actId="1076"/>
          <ac:cxnSpMkLst>
            <pc:docMk/>
            <pc:sldMk cId="3161924797" sldId="423"/>
            <ac:cxnSpMk id="8" creationId="{82AE757D-B8BE-9C99-0113-B1EA3B1BA21E}"/>
          </ac:cxnSpMkLst>
        </pc:cxnChg>
        <pc:cxnChg chg="add mod">
          <ac:chgData name="Aaron McKenny" userId="fab40b6e-44fd-4d63-b855-49cdf63ca0c3" providerId="ADAL" clId="{A2AD757D-C6CA-41A3-8121-5E095E8759FD}" dt="2025-02-19T02:12:09.610" v="823" actId="1076"/>
          <ac:cxnSpMkLst>
            <pc:docMk/>
            <pc:sldMk cId="3161924797" sldId="423"/>
            <ac:cxnSpMk id="9" creationId="{48E98F71-824C-AC58-4392-9EF8E469CA9B}"/>
          </ac:cxnSpMkLst>
        </pc:cxnChg>
        <pc:cxnChg chg="add mod">
          <ac:chgData name="Aaron McKenny" userId="fab40b6e-44fd-4d63-b855-49cdf63ca0c3" providerId="ADAL" clId="{A2AD757D-C6CA-41A3-8121-5E095E8759FD}" dt="2025-02-19T02:12:27.523" v="826" actId="1076"/>
          <ac:cxnSpMkLst>
            <pc:docMk/>
            <pc:sldMk cId="3161924797" sldId="423"/>
            <ac:cxnSpMk id="10" creationId="{012FB431-64EA-2D10-E898-E31A49727C7D}"/>
          </ac:cxnSpMkLst>
        </pc:cxnChg>
        <pc:cxnChg chg="add mod">
          <ac:chgData name="Aaron McKenny" userId="fab40b6e-44fd-4d63-b855-49cdf63ca0c3" providerId="ADAL" clId="{A2AD757D-C6CA-41A3-8121-5E095E8759FD}" dt="2025-02-19T02:12:38.434" v="829" actId="1076"/>
          <ac:cxnSpMkLst>
            <pc:docMk/>
            <pc:sldMk cId="3161924797" sldId="423"/>
            <ac:cxnSpMk id="11" creationId="{37C80B3C-8C0A-C077-73B4-6362901CD6DD}"/>
          </ac:cxnSpMkLst>
        </pc:cxnChg>
        <pc:cxnChg chg="add mod">
          <ac:chgData name="Aaron McKenny" userId="fab40b6e-44fd-4d63-b855-49cdf63ca0c3" providerId="ADAL" clId="{A2AD757D-C6CA-41A3-8121-5E095E8759FD}" dt="2025-02-19T02:12:51.142" v="832" actId="1076"/>
          <ac:cxnSpMkLst>
            <pc:docMk/>
            <pc:sldMk cId="3161924797" sldId="423"/>
            <ac:cxnSpMk id="12" creationId="{3FB12C27-BE6E-F249-13E3-C34B897A72AB}"/>
          </ac:cxnSpMkLst>
        </pc:cxnChg>
        <pc:cxnChg chg="add mod">
          <ac:chgData name="Aaron McKenny" userId="fab40b6e-44fd-4d63-b855-49cdf63ca0c3" providerId="ADAL" clId="{A2AD757D-C6CA-41A3-8121-5E095E8759FD}" dt="2025-02-19T02:17:26.989" v="1076" actId="692"/>
          <ac:cxnSpMkLst>
            <pc:docMk/>
            <pc:sldMk cId="3161924797" sldId="423"/>
            <ac:cxnSpMk id="15" creationId="{99755161-0F5B-B596-91A8-FC1C750A2858}"/>
          </ac:cxnSpMkLst>
        </pc:cxnChg>
        <pc:cxnChg chg="add mod">
          <ac:chgData name="Aaron McKenny" userId="fab40b6e-44fd-4d63-b855-49cdf63ca0c3" providerId="ADAL" clId="{A2AD757D-C6CA-41A3-8121-5E095E8759FD}" dt="2025-02-19T02:17:41.748" v="1079" actId="14100"/>
          <ac:cxnSpMkLst>
            <pc:docMk/>
            <pc:sldMk cId="3161924797" sldId="423"/>
            <ac:cxnSpMk id="16" creationId="{2E9CA6C2-262C-B1C9-9D33-0E2E99E8C24B}"/>
          </ac:cxnSpMkLst>
        </pc:cxnChg>
        <pc:cxnChg chg="add mod">
          <ac:chgData name="Aaron McKenny" userId="fab40b6e-44fd-4d63-b855-49cdf63ca0c3" providerId="ADAL" clId="{A2AD757D-C6CA-41A3-8121-5E095E8759FD}" dt="2025-02-19T02:18:19.031" v="1084" actId="14100"/>
          <ac:cxnSpMkLst>
            <pc:docMk/>
            <pc:sldMk cId="3161924797" sldId="423"/>
            <ac:cxnSpMk id="19" creationId="{6218A4B3-0932-42EA-4EAD-8ED0D9A61DAD}"/>
          </ac:cxnSpMkLst>
        </pc:cxnChg>
        <pc:cxnChg chg="add mod">
          <ac:chgData name="Aaron McKenny" userId="fab40b6e-44fd-4d63-b855-49cdf63ca0c3" providerId="ADAL" clId="{A2AD757D-C6CA-41A3-8121-5E095E8759FD}" dt="2025-02-19T02:18:29.799" v="1087" actId="14100"/>
          <ac:cxnSpMkLst>
            <pc:docMk/>
            <pc:sldMk cId="3161924797" sldId="423"/>
            <ac:cxnSpMk id="22" creationId="{24318DB3-3304-E960-22D7-544ECB3CCAF9}"/>
          </ac:cxnSpMkLst>
        </pc:cxnChg>
        <pc:cxnChg chg="add mod">
          <ac:chgData name="Aaron McKenny" userId="fab40b6e-44fd-4d63-b855-49cdf63ca0c3" providerId="ADAL" clId="{A2AD757D-C6CA-41A3-8121-5E095E8759FD}" dt="2025-02-19T02:18:43.109" v="1090" actId="14100"/>
          <ac:cxnSpMkLst>
            <pc:docMk/>
            <pc:sldMk cId="3161924797" sldId="423"/>
            <ac:cxnSpMk id="25" creationId="{9E7CE14B-B572-624E-1C6E-DD9FF5D20E63}"/>
          </ac:cxnSpMkLst>
        </pc:cxnChg>
        <pc:cxnChg chg="add mod">
          <ac:chgData name="Aaron McKenny" userId="fab40b6e-44fd-4d63-b855-49cdf63ca0c3" providerId="ADAL" clId="{A2AD757D-C6CA-41A3-8121-5E095E8759FD}" dt="2025-02-19T02:18:53.458" v="1093" actId="14100"/>
          <ac:cxnSpMkLst>
            <pc:docMk/>
            <pc:sldMk cId="3161924797" sldId="423"/>
            <ac:cxnSpMk id="28" creationId="{ACA2FA67-850E-D7AC-0D22-210F4DA816B2}"/>
          </ac:cxnSpMkLst>
        </pc:cxnChg>
        <pc:cxnChg chg="add mod">
          <ac:chgData name="Aaron McKenny" userId="fab40b6e-44fd-4d63-b855-49cdf63ca0c3" providerId="ADAL" clId="{A2AD757D-C6CA-41A3-8121-5E095E8759FD}" dt="2025-02-19T02:19:02.672" v="1096" actId="14100"/>
          <ac:cxnSpMkLst>
            <pc:docMk/>
            <pc:sldMk cId="3161924797" sldId="423"/>
            <ac:cxnSpMk id="31" creationId="{3A8CF17F-1815-DB1D-9A5E-A087B168F085}"/>
          </ac:cxnSpMkLst>
        </pc:cxnChg>
        <pc:cxnChg chg="add mod">
          <ac:chgData name="Aaron McKenny" userId="fab40b6e-44fd-4d63-b855-49cdf63ca0c3" providerId="ADAL" clId="{A2AD757D-C6CA-41A3-8121-5E095E8759FD}" dt="2025-02-19T02:19:15.619" v="1099" actId="14100"/>
          <ac:cxnSpMkLst>
            <pc:docMk/>
            <pc:sldMk cId="3161924797" sldId="423"/>
            <ac:cxnSpMk id="34" creationId="{453F6FE2-9F42-34AC-D0B4-D2C0DC6BB302}"/>
          </ac:cxnSpMkLst>
        </pc:cxnChg>
      </pc:sldChg>
      <pc:sldChg chg="modSp new del mod">
        <pc:chgData name="Aaron McKenny" userId="fab40b6e-44fd-4d63-b855-49cdf63ca0c3" providerId="ADAL" clId="{A2AD757D-C6CA-41A3-8121-5E095E8759FD}" dt="2025-02-19T02:15:23.981" v="1014" actId="680"/>
        <pc:sldMkLst>
          <pc:docMk/>
          <pc:sldMk cId="2487674919" sldId="424"/>
        </pc:sldMkLst>
        <pc:spChg chg="mod">
          <ac:chgData name="Aaron McKenny" userId="fab40b6e-44fd-4d63-b855-49cdf63ca0c3" providerId="ADAL" clId="{A2AD757D-C6CA-41A3-8121-5E095E8759FD}" dt="2025-02-19T02:15:23.321" v="1013" actId="20577"/>
          <ac:spMkLst>
            <pc:docMk/>
            <pc:sldMk cId="2487674919" sldId="424"/>
            <ac:spMk id="2" creationId="{D6819CCE-5438-B42E-409A-842912F0A1B2}"/>
          </ac:spMkLst>
        </pc:spChg>
      </pc:sldChg>
      <pc:sldChg chg="modSp new del mod">
        <pc:chgData name="Aaron McKenny" userId="fab40b6e-44fd-4d63-b855-49cdf63ca0c3" providerId="ADAL" clId="{A2AD757D-C6CA-41A3-8121-5E095E8759FD}" dt="2025-02-19T03:45:51.405" v="2315" actId="47"/>
        <pc:sldMkLst>
          <pc:docMk/>
          <pc:sldMk cId="4109370592" sldId="424"/>
        </pc:sldMkLst>
        <pc:spChg chg="mod">
          <ac:chgData name="Aaron McKenny" userId="fab40b6e-44fd-4d63-b855-49cdf63ca0c3" providerId="ADAL" clId="{A2AD757D-C6CA-41A3-8121-5E095E8759FD}" dt="2025-02-19T02:23:58.179" v="1119" actId="20577"/>
          <ac:spMkLst>
            <pc:docMk/>
            <pc:sldMk cId="4109370592" sldId="424"/>
            <ac:spMk id="2" creationId="{CC480D58-0514-7521-EDCF-8A7CCEC592C4}"/>
          </ac:spMkLst>
        </pc:spChg>
      </pc:sldChg>
      <pc:sldChg chg="addSp delSp modSp new mod modClrScheme chgLayout">
        <pc:chgData name="Aaron McKenny" userId="fab40b6e-44fd-4d63-b855-49cdf63ca0c3" providerId="ADAL" clId="{A2AD757D-C6CA-41A3-8121-5E095E8759FD}" dt="2025-02-19T03:17:00.381" v="1657" actId="6549"/>
        <pc:sldMkLst>
          <pc:docMk/>
          <pc:sldMk cId="2969785242" sldId="425"/>
        </pc:sldMkLst>
        <pc:spChg chg="mod">
          <ac:chgData name="Aaron McKenny" userId="fab40b6e-44fd-4d63-b855-49cdf63ca0c3" providerId="ADAL" clId="{A2AD757D-C6CA-41A3-8121-5E095E8759FD}" dt="2025-02-19T03:15:21.537" v="1603" actId="20577"/>
          <ac:spMkLst>
            <pc:docMk/>
            <pc:sldMk cId="2969785242" sldId="425"/>
            <ac:spMk id="2" creationId="{96E60B76-288F-A570-23ED-61A5B1FA60CB}"/>
          </ac:spMkLst>
        </pc:spChg>
        <pc:spChg chg="mod">
          <ac:chgData name="Aaron McKenny" userId="fab40b6e-44fd-4d63-b855-49cdf63ca0c3" providerId="ADAL" clId="{A2AD757D-C6CA-41A3-8121-5E095E8759FD}" dt="2025-02-19T03:17:00.381" v="1657" actId="6549"/>
          <ac:spMkLst>
            <pc:docMk/>
            <pc:sldMk cId="2969785242" sldId="425"/>
            <ac:spMk id="3" creationId="{050A441F-0868-242F-B804-2A571B5E8F39}"/>
          </ac:spMkLst>
        </pc:spChg>
        <pc:picChg chg="add del mod">
          <ac:chgData name="Aaron McKenny" userId="fab40b6e-44fd-4d63-b855-49cdf63ca0c3" providerId="ADAL" clId="{A2AD757D-C6CA-41A3-8121-5E095E8759FD}" dt="2025-02-19T03:07:02.381" v="1280"/>
          <ac:picMkLst>
            <pc:docMk/>
            <pc:sldMk cId="2969785242" sldId="425"/>
            <ac:picMk id="5" creationId="{32B555FB-C4D0-56C2-BC14-A1F73C95776A}"/>
          </ac:picMkLst>
        </pc:picChg>
      </pc:sldChg>
      <pc:sldChg chg="modSp new mod">
        <pc:chgData name="Aaron McKenny" userId="fab40b6e-44fd-4d63-b855-49cdf63ca0c3" providerId="ADAL" clId="{A2AD757D-C6CA-41A3-8121-5E095E8759FD}" dt="2025-02-19T03:23:03.345" v="1921" actId="20577"/>
        <pc:sldMkLst>
          <pc:docMk/>
          <pc:sldMk cId="1794210102" sldId="426"/>
        </pc:sldMkLst>
        <pc:spChg chg="mod">
          <ac:chgData name="Aaron McKenny" userId="fab40b6e-44fd-4d63-b855-49cdf63ca0c3" providerId="ADAL" clId="{A2AD757D-C6CA-41A3-8121-5E095E8759FD}" dt="2025-02-19T03:17:39.490" v="1694" actId="20577"/>
          <ac:spMkLst>
            <pc:docMk/>
            <pc:sldMk cId="1794210102" sldId="426"/>
            <ac:spMk id="2" creationId="{7A99C068-519E-7DD1-C1D6-4847E284E5A1}"/>
          </ac:spMkLst>
        </pc:spChg>
        <pc:spChg chg="mod">
          <ac:chgData name="Aaron McKenny" userId="fab40b6e-44fd-4d63-b855-49cdf63ca0c3" providerId="ADAL" clId="{A2AD757D-C6CA-41A3-8121-5E095E8759FD}" dt="2025-02-19T03:23:03.345" v="1921" actId="20577"/>
          <ac:spMkLst>
            <pc:docMk/>
            <pc:sldMk cId="1794210102" sldId="426"/>
            <ac:spMk id="3" creationId="{7F0ACB15-5609-5308-AF68-4002D018E798}"/>
          </ac:spMkLst>
        </pc:spChg>
      </pc:sldChg>
      <pc:sldChg chg="addSp delSp modSp new mod modAnim">
        <pc:chgData name="Aaron McKenny" userId="fab40b6e-44fd-4d63-b855-49cdf63ca0c3" providerId="ADAL" clId="{A2AD757D-C6CA-41A3-8121-5E095E8759FD}" dt="2025-02-19T03:37:01.619" v="2093"/>
        <pc:sldMkLst>
          <pc:docMk/>
          <pc:sldMk cId="1038296268" sldId="427"/>
        </pc:sldMkLst>
        <pc:spChg chg="mod">
          <ac:chgData name="Aaron McKenny" userId="fab40b6e-44fd-4d63-b855-49cdf63ca0c3" providerId="ADAL" clId="{A2AD757D-C6CA-41A3-8121-5E095E8759FD}" dt="2025-02-19T03:23:18.745" v="1934" actId="20577"/>
          <ac:spMkLst>
            <pc:docMk/>
            <pc:sldMk cId="1038296268" sldId="427"/>
            <ac:spMk id="2" creationId="{5372642F-51BC-FB84-AC3A-72A89C023249}"/>
          </ac:spMkLst>
        </pc:spChg>
        <pc:spChg chg="add del mod">
          <ac:chgData name="Aaron McKenny" userId="fab40b6e-44fd-4d63-b855-49cdf63ca0c3" providerId="ADAL" clId="{A2AD757D-C6CA-41A3-8121-5E095E8759FD}" dt="2025-02-19T03:36:08.060" v="2076" actId="20577"/>
          <ac:spMkLst>
            <pc:docMk/>
            <pc:sldMk cId="1038296268" sldId="427"/>
            <ac:spMk id="3" creationId="{5D6C8A73-2DF0-3984-902E-F659A89FE23E}"/>
          </ac:spMkLst>
        </pc:spChg>
        <pc:spChg chg="add mod">
          <ac:chgData name="Aaron McKenny" userId="fab40b6e-44fd-4d63-b855-49cdf63ca0c3" providerId="ADAL" clId="{A2AD757D-C6CA-41A3-8121-5E095E8759FD}" dt="2025-02-19T03:36:56.792" v="2092" actId="207"/>
          <ac:spMkLst>
            <pc:docMk/>
            <pc:sldMk cId="1038296268" sldId="427"/>
            <ac:spMk id="10" creationId="{62CFA8DE-0C5D-FAC5-BDD3-C0C7584B2F41}"/>
          </ac:spMkLst>
        </pc:spChg>
        <pc:picChg chg="add mod">
          <ac:chgData name="Aaron McKenny" userId="fab40b6e-44fd-4d63-b855-49cdf63ca0c3" providerId="ADAL" clId="{A2AD757D-C6CA-41A3-8121-5E095E8759FD}" dt="2025-02-19T03:24:58.643" v="1937"/>
          <ac:picMkLst>
            <pc:docMk/>
            <pc:sldMk cId="1038296268" sldId="427"/>
            <ac:picMk id="5" creationId="{11C02824-5470-4653-D957-44DAAF2AB945}"/>
          </ac:picMkLst>
        </pc:picChg>
        <pc:picChg chg="add mod">
          <ac:chgData name="Aaron McKenny" userId="fab40b6e-44fd-4d63-b855-49cdf63ca0c3" providerId="ADAL" clId="{A2AD757D-C6CA-41A3-8121-5E095E8759FD}" dt="2025-02-19T03:25:02.841" v="1939"/>
          <ac:picMkLst>
            <pc:docMk/>
            <pc:sldMk cId="1038296268" sldId="427"/>
            <ac:picMk id="7" creationId="{585A5744-F0CC-2691-E45D-19F435FBB469}"/>
          </ac:picMkLst>
        </pc:picChg>
        <pc:picChg chg="add mod">
          <ac:chgData name="Aaron McKenny" userId="fab40b6e-44fd-4d63-b855-49cdf63ca0c3" providerId="ADAL" clId="{A2AD757D-C6CA-41A3-8121-5E095E8759FD}" dt="2025-02-19T03:25:32.522" v="1949" actId="14100"/>
          <ac:picMkLst>
            <pc:docMk/>
            <pc:sldMk cId="1038296268" sldId="427"/>
            <ac:picMk id="9" creationId="{D533AA9E-5BF0-25D7-C19B-6C12D8171D0A}"/>
          </ac:picMkLst>
        </pc:picChg>
      </pc:sldChg>
      <pc:sldChg chg="modSp add mod modAnim">
        <pc:chgData name="Aaron McKenny" userId="fab40b6e-44fd-4d63-b855-49cdf63ca0c3" providerId="ADAL" clId="{A2AD757D-C6CA-41A3-8121-5E095E8759FD}" dt="2025-02-19T03:42:18.943" v="2187" actId="14100"/>
        <pc:sldMkLst>
          <pc:docMk/>
          <pc:sldMk cId="1908053319" sldId="428"/>
        </pc:sldMkLst>
        <pc:spChg chg="mod">
          <ac:chgData name="Aaron McKenny" userId="fab40b6e-44fd-4d63-b855-49cdf63ca0c3" providerId="ADAL" clId="{A2AD757D-C6CA-41A3-8121-5E095E8759FD}" dt="2025-02-19T03:40:25.667" v="2186" actId="20577"/>
          <ac:spMkLst>
            <pc:docMk/>
            <pc:sldMk cId="1908053319" sldId="428"/>
            <ac:spMk id="3" creationId="{A07B9F25-CC72-DBAC-0C32-4E6346F148F7}"/>
          </ac:spMkLst>
        </pc:spChg>
        <pc:spChg chg="mod">
          <ac:chgData name="Aaron McKenny" userId="fab40b6e-44fd-4d63-b855-49cdf63ca0c3" providerId="ADAL" clId="{A2AD757D-C6CA-41A3-8121-5E095E8759FD}" dt="2025-02-19T03:42:18.943" v="2187" actId="14100"/>
          <ac:spMkLst>
            <pc:docMk/>
            <pc:sldMk cId="1908053319" sldId="428"/>
            <ac:spMk id="10" creationId="{F78D146F-65E8-A4C3-A6EF-F2FC5AC987B2}"/>
          </ac:spMkLst>
        </pc:spChg>
      </pc:sldChg>
      <pc:sldChg chg="delSp modSp add mod delAnim">
        <pc:chgData name="Aaron McKenny" userId="fab40b6e-44fd-4d63-b855-49cdf63ca0c3" providerId="ADAL" clId="{A2AD757D-C6CA-41A3-8121-5E095E8759FD}" dt="2025-02-19T03:45:27.524" v="2312" actId="20577"/>
        <pc:sldMkLst>
          <pc:docMk/>
          <pc:sldMk cId="1033780338" sldId="429"/>
        </pc:sldMkLst>
        <pc:spChg chg="mod">
          <ac:chgData name="Aaron McKenny" userId="fab40b6e-44fd-4d63-b855-49cdf63ca0c3" providerId="ADAL" clId="{A2AD757D-C6CA-41A3-8121-5E095E8759FD}" dt="2025-02-19T03:45:27.524" v="2312" actId="20577"/>
          <ac:spMkLst>
            <pc:docMk/>
            <pc:sldMk cId="1033780338" sldId="429"/>
            <ac:spMk id="3" creationId="{E572B317-7463-BBF4-9CDB-BAFD0E3F93BD}"/>
          </ac:spMkLst>
        </pc:spChg>
        <pc:spChg chg="del">
          <ac:chgData name="Aaron McKenny" userId="fab40b6e-44fd-4d63-b855-49cdf63ca0c3" providerId="ADAL" clId="{A2AD757D-C6CA-41A3-8121-5E095E8759FD}" dt="2025-02-19T03:43:51.017" v="2219" actId="478"/>
          <ac:spMkLst>
            <pc:docMk/>
            <pc:sldMk cId="1033780338" sldId="429"/>
            <ac:spMk id="10" creationId="{D1862E13-A42F-1149-2A40-8B674F3DE82B}"/>
          </ac:spMkLst>
        </pc:spChg>
      </pc:sldChg>
      <pc:sldChg chg="modSp new del mod">
        <pc:chgData name="Aaron McKenny" userId="fab40b6e-44fd-4d63-b855-49cdf63ca0c3" providerId="ADAL" clId="{A2AD757D-C6CA-41A3-8121-5E095E8759FD}" dt="2025-02-19T03:43:00.613" v="2199" actId="680"/>
        <pc:sldMkLst>
          <pc:docMk/>
          <pc:sldMk cId="1706289265" sldId="429"/>
        </pc:sldMkLst>
        <pc:spChg chg="mod">
          <ac:chgData name="Aaron McKenny" userId="fab40b6e-44fd-4d63-b855-49cdf63ca0c3" providerId="ADAL" clId="{A2AD757D-C6CA-41A3-8121-5E095E8759FD}" dt="2025-02-19T03:42:59.738" v="2198" actId="20577"/>
          <ac:spMkLst>
            <pc:docMk/>
            <pc:sldMk cId="1706289265" sldId="429"/>
            <ac:spMk id="2" creationId="{F8DDFD46-5974-1B85-4D67-76F05E2CA4D1}"/>
          </ac:spMkLst>
        </pc:spChg>
      </pc:sldChg>
      <pc:sldChg chg="modSp new mod">
        <pc:chgData name="Aaron McKenny" userId="fab40b6e-44fd-4d63-b855-49cdf63ca0c3" providerId="ADAL" clId="{A2AD757D-C6CA-41A3-8121-5E095E8759FD}" dt="2025-02-19T13:29:48.649" v="3836" actId="20577"/>
        <pc:sldMkLst>
          <pc:docMk/>
          <pc:sldMk cId="1332654720" sldId="430"/>
        </pc:sldMkLst>
        <pc:spChg chg="mod">
          <ac:chgData name="Aaron McKenny" userId="fab40b6e-44fd-4d63-b855-49cdf63ca0c3" providerId="ADAL" clId="{A2AD757D-C6CA-41A3-8121-5E095E8759FD}" dt="2025-02-19T13:23:49.667" v="3536" actId="20577"/>
          <ac:spMkLst>
            <pc:docMk/>
            <pc:sldMk cId="1332654720" sldId="430"/>
            <ac:spMk id="2" creationId="{BA54858E-2FD8-88E0-5676-CE172BD5C645}"/>
          </ac:spMkLst>
        </pc:spChg>
        <pc:spChg chg="mod">
          <ac:chgData name="Aaron McKenny" userId="fab40b6e-44fd-4d63-b855-49cdf63ca0c3" providerId="ADAL" clId="{A2AD757D-C6CA-41A3-8121-5E095E8759FD}" dt="2025-02-19T13:29:48.649" v="3836" actId="20577"/>
          <ac:spMkLst>
            <pc:docMk/>
            <pc:sldMk cId="1332654720" sldId="430"/>
            <ac:spMk id="3" creationId="{D8AD0A9E-AE26-FE35-4376-DF819E33860F}"/>
          </ac:spMkLst>
        </pc:spChg>
      </pc:sldChg>
      <pc:sldMasterChg chg="del delSldLayout">
        <pc:chgData name="Aaron McKenny" userId="fab40b6e-44fd-4d63-b855-49cdf63ca0c3" providerId="ADAL" clId="{A2AD757D-C6CA-41A3-8121-5E095E8759FD}" dt="2025-02-19T01:54:07.629" v="162" actId="47"/>
        <pc:sldMasterMkLst>
          <pc:docMk/>
          <pc:sldMasterMk cId="3841180144" sldId="2147483861"/>
        </pc:sldMasterMkLst>
        <pc:sldLayoutChg chg="del">
          <pc:chgData name="Aaron McKenny" userId="fab40b6e-44fd-4d63-b855-49cdf63ca0c3" providerId="ADAL" clId="{A2AD757D-C6CA-41A3-8121-5E095E8759FD}" dt="2025-02-19T01:54:07.629" v="162" actId="47"/>
          <pc:sldLayoutMkLst>
            <pc:docMk/>
            <pc:sldMasterMk cId="3841180144" sldId="2147483861"/>
            <pc:sldLayoutMk cId="3555229574" sldId="2147483862"/>
          </pc:sldLayoutMkLst>
        </pc:sldLayoutChg>
        <pc:sldLayoutChg chg="del">
          <pc:chgData name="Aaron McKenny" userId="fab40b6e-44fd-4d63-b855-49cdf63ca0c3" providerId="ADAL" clId="{A2AD757D-C6CA-41A3-8121-5E095E8759FD}" dt="2025-02-19T01:54:07.629" v="162" actId="47"/>
          <pc:sldLayoutMkLst>
            <pc:docMk/>
            <pc:sldMasterMk cId="3841180144" sldId="2147483861"/>
            <pc:sldLayoutMk cId="1874404847" sldId="2147483863"/>
          </pc:sldLayoutMkLst>
        </pc:sldLayoutChg>
        <pc:sldLayoutChg chg="del">
          <pc:chgData name="Aaron McKenny" userId="fab40b6e-44fd-4d63-b855-49cdf63ca0c3" providerId="ADAL" clId="{A2AD757D-C6CA-41A3-8121-5E095E8759FD}" dt="2025-02-19T01:54:07.629" v="162" actId="47"/>
          <pc:sldLayoutMkLst>
            <pc:docMk/>
            <pc:sldMasterMk cId="3841180144" sldId="2147483861"/>
            <pc:sldLayoutMk cId="415002213" sldId="2147483864"/>
          </pc:sldLayoutMkLst>
        </pc:sldLayoutChg>
        <pc:sldLayoutChg chg="del">
          <pc:chgData name="Aaron McKenny" userId="fab40b6e-44fd-4d63-b855-49cdf63ca0c3" providerId="ADAL" clId="{A2AD757D-C6CA-41A3-8121-5E095E8759FD}" dt="2025-02-19T01:54:07.629" v="162" actId="47"/>
          <pc:sldLayoutMkLst>
            <pc:docMk/>
            <pc:sldMasterMk cId="3841180144" sldId="2147483861"/>
            <pc:sldLayoutMk cId="1041966936" sldId="2147483865"/>
          </pc:sldLayoutMkLst>
        </pc:sldLayoutChg>
        <pc:sldLayoutChg chg="del">
          <pc:chgData name="Aaron McKenny" userId="fab40b6e-44fd-4d63-b855-49cdf63ca0c3" providerId="ADAL" clId="{A2AD757D-C6CA-41A3-8121-5E095E8759FD}" dt="2025-02-19T01:54:07.629" v="162" actId="47"/>
          <pc:sldLayoutMkLst>
            <pc:docMk/>
            <pc:sldMasterMk cId="3841180144" sldId="2147483861"/>
            <pc:sldLayoutMk cId="3180517482" sldId="2147483866"/>
          </pc:sldLayoutMkLst>
        </pc:sldLayoutChg>
        <pc:sldLayoutChg chg="del">
          <pc:chgData name="Aaron McKenny" userId="fab40b6e-44fd-4d63-b855-49cdf63ca0c3" providerId="ADAL" clId="{A2AD757D-C6CA-41A3-8121-5E095E8759FD}" dt="2025-02-19T01:54:07.629" v="162" actId="47"/>
          <pc:sldLayoutMkLst>
            <pc:docMk/>
            <pc:sldMasterMk cId="3841180144" sldId="2147483861"/>
            <pc:sldLayoutMk cId="4214435759" sldId="2147483867"/>
          </pc:sldLayoutMkLst>
        </pc:sldLayoutChg>
        <pc:sldLayoutChg chg="del">
          <pc:chgData name="Aaron McKenny" userId="fab40b6e-44fd-4d63-b855-49cdf63ca0c3" providerId="ADAL" clId="{A2AD757D-C6CA-41A3-8121-5E095E8759FD}" dt="2025-02-19T01:54:07.629" v="162" actId="47"/>
          <pc:sldLayoutMkLst>
            <pc:docMk/>
            <pc:sldMasterMk cId="3841180144" sldId="2147483861"/>
            <pc:sldLayoutMk cId="4147677948" sldId="2147483868"/>
          </pc:sldLayoutMkLst>
        </pc:sldLayoutChg>
        <pc:sldLayoutChg chg="del">
          <pc:chgData name="Aaron McKenny" userId="fab40b6e-44fd-4d63-b855-49cdf63ca0c3" providerId="ADAL" clId="{A2AD757D-C6CA-41A3-8121-5E095E8759FD}" dt="2025-02-19T01:54:07.629" v="162" actId="47"/>
          <pc:sldLayoutMkLst>
            <pc:docMk/>
            <pc:sldMasterMk cId="3841180144" sldId="2147483861"/>
            <pc:sldLayoutMk cId="1591523733" sldId="2147483869"/>
          </pc:sldLayoutMkLst>
        </pc:sldLayoutChg>
        <pc:sldLayoutChg chg="del">
          <pc:chgData name="Aaron McKenny" userId="fab40b6e-44fd-4d63-b855-49cdf63ca0c3" providerId="ADAL" clId="{A2AD757D-C6CA-41A3-8121-5E095E8759FD}" dt="2025-02-19T01:54:07.629" v="162" actId="47"/>
          <pc:sldLayoutMkLst>
            <pc:docMk/>
            <pc:sldMasterMk cId="3841180144" sldId="2147483861"/>
            <pc:sldLayoutMk cId="2266376911" sldId="2147483870"/>
          </pc:sldLayoutMkLst>
        </pc:sldLayoutChg>
        <pc:sldLayoutChg chg="del">
          <pc:chgData name="Aaron McKenny" userId="fab40b6e-44fd-4d63-b855-49cdf63ca0c3" providerId="ADAL" clId="{A2AD757D-C6CA-41A3-8121-5E095E8759FD}" dt="2025-02-19T01:54:07.629" v="162" actId="47"/>
          <pc:sldLayoutMkLst>
            <pc:docMk/>
            <pc:sldMasterMk cId="3841180144" sldId="2147483861"/>
            <pc:sldLayoutMk cId="111089638" sldId="2147483871"/>
          </pc:sldLayoutMkLst>
        </pc:sldLayoutChg>
        <pc:sldLayoutChg chg="del">
          <pc:chgData name="Aaron McKenny" userId="fab40b6e-44fd-4d63-b855-49cdf63ca0c3" providerId="ADAL" clId="{A2AD757D-C6CA-41A3-8121-5E095E8759FD}" dt="2025-02-19T01:54:07.629" v="162" actId="47"/>
          <pc:sldLayoutMkLst>
            <pc:docMk/>
            <pc:sldMasterMk cId="3841180144" sldId="2147483861"/>
            <pc:sldLayoutMk cId="3198836986" sldId="21474838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ln>
            <a:solidFill>
              <a:srgbClr val="FDFDFD"/>
            </a:solidFill>
          </a:ln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395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ith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12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14BEF4-EC1B-CB40-86CE-A76FBEE2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AC45E14-D9B2-584A-A6F7-1FC19738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78A78-2622-BF4B-9BB7-DC588F49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9293980-C1E8-C540-B50F-159ADF52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509F21-ACAC-354A-91BB-8A131C924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9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8C5892F5-1238-1146-84B0-B074DABA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DB87-5EC2-5F48-B829-449C8C25B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B4C5-8D41-F944-AF43-623F969C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930" y="2155372"/>
            <a:ext cx="10744202" cy="3940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348041B-D0EC-BC4E-80D1-5599A5EC0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1B639CC6-D232-C843-946F-6B4AFAF5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A56D-5C99-0146-B295-D44F3B9AC1C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934994" y="723899"/>
            <a:ext cx="2533106" cy="5372101"/>
          </a:xfrm>
        </p:spPr>
        <p:txBody>
          <a:bodyPr vert="eaVert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468-E09B-734B-8183-8092C335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7848600" cy="5372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6E31E3F0-9F53-8744-BCB7-19265F3E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1437" y="723900"/>
            <a:ext cx="3" cy="603575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1CDCEDA1-8902-AC46-8647-28693E356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8A955FA0-EC9C-AC47-99DA-636725D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DA601791-9AA9-BC4F-A18D-88FAD862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4A9B4ED-93C8-714A-8B1D-43EF141E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5" r:id="rId2"/>
    <p:sldLayoutId id="2147483856" r:id="rId3"/>
    <p:sldLayoutId id="2147483846" r:id="rId4"/>
    <p:sldLayoutId id="2147483848" r:id="rId5"/>
    <p:sldLayoutId id="2147483851" r:id="rId6"/>
    <p:sldLayoutId id="2147483852" r:id="rId7"/>
    <p:sldLayoutId id="2147483853" r:id="rId8"/>
    <p:sldLayoutId id="2147483854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3C2240D-AECF-A74C-B5C6-0F0D207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EE16C111-6EB6-4241-A8F2-7E41B94809DE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60" r:id="rId7"/>
    <p:sldLayoutId id="2147483803" r:id="rId8"/>
    <p:sldLayoutId id="2147483804" r:id="rId9"/>
    <p:sldLayoutId id="214748380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32" userDrawn="1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C56A-A605-9448-8327-FF233C95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MAN 7916</a:t>
            </a:r>
            <a:br>
              <a:rPr lang="en-US" dirty="0"/>
            </a:br>
            <a:r>
              <a:rPr lang="en-US" sz="3200" dirty="0"/>
              <a:t>Session 7: (Large) Language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D387-1C2B-514D-AAD6-2B3FBB0BC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Aaron McKenny</a:t>
            </a:r>
          </a:p>
          <a:p>
            <a:r>
              <a:rPr lang="en-US" dirty="0"/>
              <a:t>2/18/2025</a:t>
            </a:r>
          </a:p>
        </p:txBody>
      </p:sp>
    </p:spTree>
    <p:extLst>
      <p:ext uri="{BB962C8B-B14F-4D97-AF65-F5344CB8AC3E}">
        <p14:creationId xmlns:p14="http://schemas.microsoft.com/office/powerpoint/2010/main" val="350928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42F-51BC-FB84-AC3A-72A89C02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8A73-2DF0-3984-902E-F659A89FE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3291603" cy="3214330"/>
          </a:xfrm>
        </p:spPr>
        <p:txBody>
          <a:bodyPr/>
          <a:lstStyle/>
          <a:p>
            <a:r>
              <a:rPr lang="en-US" dirty="0"/>
              <a:t>Encoder (left half)</a:t>
            </a:r>
          </a:p>
          <a:p>
            <a:pPr lvl="1"/>
            <a:r>
              <a:rPr lang="en-US" dirty="0"/>
              <a:t>Turns input embeddings into contextualized vectors (meaning of input)</a:t>
            </a:r>
          </a:p>
          <a:p>
            <a:pPr lvl="1"/>
            <a:r>
              <a:rPr lang="en-US" dirty="0"/>
              <a:t>BERT, </a:t>
            </a:r>
            <a:r>
              <a:rPr lang="en-US" dirty="0" err="1"/>
              <a:t>RoBERTa</a:t>
            </a:r>
            <a:r>
              <a:rPr lang="en-US" dirty="0"/>
              <a:t> </a:t>
            </a:r>
          </a:p>
        </p:txBody>
      </p:sp>
      <p:pic>
        <p:nvPicPr>
          <p:cNvPr id="9" name="Picture 8" descr="A diagram of a machine&#10;&#10;AI-generated content may be incorrect.">
            <a:extLst>
              <a:ext uri="{FF2B5EF4-FFF2-40B4-BE49-F238E27FC236}">
                <a16:creationId xmlns:a16="http://schemas.microsoft.com/office/drawing/2014/main" id="{D533AA9E-5BF0-25D7-C19B-6C12D8171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23014"/>
            <a:ext cx="5497208" cy="53844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2CFA8DE-0C5D-FAC5-BDD3-C0C7584B2F41}"/>
              </a:ext>
            </a:extLst>
          </p:cNvPr>
          <p:cNvSpPr/>
          <p:nvPr/>
        </p:nvSpPr>
        <p:spPr>
          <a:xfrm>
            <a:off x="8405091" y="723014"/>
            <a:ext cx="3035717" cy="5384444"/>
          </a:xfrm>
          <a:prstGeom prst="rect">
            <a:avLst/>
          </a:prstGeom>
          <a:solidFill>
            <a:schemeClr val="lt1">
              <a:alpha val="8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5FBD-0A02-99F2-418E-F53B2CFC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B612-7281-D818-8DA7-58370470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9F25-CC72-DBAC-0C32-4E6346F1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3291603" cy="3214330"/>
          </a:xfrm>
        </p:spPr>
        <p:txBody>
          <a:bodyPr/>
          <a:lstStyle/>
          <a:p>
            <a:r>
              <a:rPr lang="en-US" dirty="0"/>
              <a:t>Decoder (right half)</a:t>
            </a:r>
          </a:p>
          <a:p>
            <a:pPr lvl="1"/>
            <a:r>
              <a:rPr lang="en-US" dirty="0"/>
              <a:t>Turns contextualized vectors into an output sequence, generating text step by step.</a:t>
            </a:r>
          </a:p>
          <a:p>
            <a:pPr lvl="1"/>
            <a:r>
              <a:rPr lang="en-US" dirty="0"/>
              <a:t>GPT, Gemini, </a:t>
            </a:r>
            <a:r>
              <a:rPr lang="en-US" dirty="0" err="1"/>
              <a:t>DeepSeek</a:t>
            </a:r>
            <a:endParaRPr lang="en-US" dirty="0"/>
          </a:p>
        </p:txBody>
      </p:sp>
      <p:pic>
        <p:nvPicPr>
          <p:cNvPr id="9" name="Picture 8" descr="A diagram of a machine&#10;&#10;AI-generated content may be incorrect.">
            <a:extLst>
              <a:ext uri="{FF2B5EF4-FFF2-40B4-BE49-F238E27FC236}">
                <a16:creationId xmlns:a16="http://schemas.microsoft.com/office/drawing/2014/main" id="{E10C189A-783D-862F-FC06-ADB3AC17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23014"/>
            <a:ext cx="5497208" cy="53844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8D146F-65E8-A4C3-A6EF-F2FC5AC987B2}"/>
              </a:ext>
            </a:extLst>
          </p:cNvPr>
          <p:cNvSpPr/>
          <p:nvPr/>
        </p:nvSpPr>
        <p:spPr>
          <a:xfrm>
            <a:off x="5963348" y="723014"/>
            <a:ext cx="1776725" cy="5384444"/>
          </a:xfrm>
          <a:prstGeom prst="rect">
            <a:avLst/>
          </a:prstGeom>
          <a:solidFill>
            <a:schemeClr val="lt1">
              <a:alpha val="88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18A7-0A32-B642-FD3F-C13D82B54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83284-27DD-EF9C-E5F6-562E3CFC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B317-7463-BBF4-9CDB-BAFD0E3F9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3291603" cy="3214330"/>
          </a:xfrm>
        </p:spPr>
        <p:txBody>
          <a:bodyPr/>
          <a:lstStyle/>
          <a:p>
            <a:r>
              <a:rPr lang="en-US" dirty="0"/>
              <a:t>Encoder-Decoder</a:t>
            </a:r>
          </a:p>
          <a:p>
            <a:pPr lvl="1"/>
            <a:r>
              <a:rPr lang="en-US" dirty="0"/>
              <a:t>Encoder reads entire text before decoding</a:t>
            </a:r>
          </a:p>
          <a:p>
            <a:pPr lvl="1"/>
            <a:r>
              <a:rPr lang="en-US" dirty="0"/>
              <a:t>Better with long documents, structured tasks</a:t>
            </a:r>
          </a:p>
          <a:p>
            <a:pPr lvl="1"/>
            <a:r>
              <a:rPr lang="en-US" dirty="0"/>
              <a:t>BART, T5</a:t>
            </a:r>
          </a:p>
        </p:txBody>
      </p:sp>
      <p:pic>
        <p:nvPicPr>
          <p:cNvPr id="9" name="Picture 8" descr="A diagram of a machine&#10;&#10;AI-generated content may be incorrect.">
            <a:extLst>
              <a:ext uri="{FF2B5EF4-FFF2-40B4-BE49-F238E27FC236}">
                <a16:creationId xmlns:a16="http://schemas.microsoft.com/office/drawing/2014/main" id="{1117FC14-B4A6-39A6-B60F-A0691684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723014"/>
            <a:ext cx="5497208" cy="538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8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276C-844A-3AB5-E163-CBEF9B5E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Jurafsky</a:t>
            </a:r>
            <a:r>
              <a:rPr lang="en-US" dirty="0"/>
              <a:t> and Martin 2024 Chapters 11-12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00EF-8BC0-0721-2362-EC492736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is a masked language model and why do we care?</a:t>
            </a:r>
          </a:p>
          <a:p>
            <a:pPr>
              <a:lnSpc>
                <a:spcPct val="100000"/>
              </a:lnSpc>
            </a:pPr>
            <a:r>
              <a:rPr lang="en-US" dirty="0"/>
              <a:t>How do the embeddings produced by masked language models improve upon other embedding approaches: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Word2Vec and </a:t>
            </a:r>
            <a:r>
              <a:rPr lang="en-US" dirty="0" err="1"/>
              <a:t>GloVe</a:t>
            </a:r>
            <a:r>
              <a:rPr lang="en-US" dirty="0"/>
              <a:t>, for example</a:t>
            </a:r>
          </a:p>
          <a:p>
            <a:pPr>
              <a:lnSpc>
                <a:spcPct val="100000"/>
              </a:lnSpc>
            </a:pPr>
            <a:r>
              <a:rPr lang="en-US" dirty="0"/>
              <a:t>What is prompting/prompt engineering?</a:t>
            </a:r>
          </a:p>
          <a:p>
            <a:pPr>
              <a:lnSpc>
                <a:spcPct val="100000"/>
              </a:lnSpc>
            </a:pPr>
            <a:r>
              <a:rPr lang="en-US" dirty="0"/>
              <a:t>How can we prompt decoder models to do things like classification?</a:t>
            </a:r>
          </a:p>
          <a:p>
            <a:pPr>
              <a:lnSpc>
                <a:spcPct val="100000"/>
              </a:lnSpc>
            </a:pPr>
            <a:r>
              <a:rPr lang="en-US" dirty="0"/>
              <a:t>What are some limitations?</a:t>
            </a:r>
          </a:p>
        </p:txBody>
      </p:sp>
    </p:spTree>
    <p:extLst>
      <p:ext uri="{BB962C8B-B14F-4D97-AF65-F5344CB8AC3E}">
        <p14:creationId xmlns:p14="http://schemas.microsoft.com/office/powerpoint/2010/main" val="309673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4ADED-908E-85BE-CEBF-327C8208A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DE68-15DF-D1C6-91C6-1DA8E247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Speer et al – Comparing encoder and decoder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B55D1-4733-3255-D2EE-2A35872B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/>
              <a:t>How do decoders and encoders compare with respect to classification?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What are some advantages and disadvantages of using decoder-only models?</a:t>
            </a:r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What are some implications of this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For researchers?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For organizations?</a:t>
            </a:r>
          </a:p>
          <a:p>
            <a:pPr lvl="1"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What concerns do you have regarding the applications of decoder-only models</a:t>
            </a:r>
          </a:p>
        </p:txBody>
      </p:sp>
    </p:spTree>
    <p:extLst>
      <p:ext uri="{BB962C8B-B14F-4D97-AF65-F5344CB8AC3E}">
        <p14:creationId xmlns:p14="http://schemas.microsoft.com/office/powerpoint/2010/main" val="1434781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858E-2FD8-88E0-5676-CE172BD5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LLM Training (at a glance)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0A9E-AE26-FE35-4376-DF819E33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Data gathering (massive datasets)</a:t>
            </a:r>
          </a:p>
          <a:p>
            <a:r>
              <a:rPr lang="en-US" dirty="0"/>
              <a:t>Step 2. Tokenization: http://tiktokenizer.vercel.app/</a:t>
            </a:r>
          </a:p>
          <a:p>
            <a:r>
              <a:rPr lang="en-US" dirty="0"/>
              <a:t>Step 3. Training (next token prediction)</a:t>
            </a:r>
          </a:p>
          <a:p>
            <a:pPr lvl="1"/>
            <a:r>
              <a:rPr lang="en-US" dirty="0"/>
              <a:t>(After this stage, inference is possible)</a:t>
            </a:r>
          </a:p>
          <a:p>
            <a:r>
              <a:rPr lang="en-US" dirty="0"/>
              <a:t>Step 4. Post-training</a:t>
            </a:r>
          </a:p>
          <a:p>
            <a:pPr lvl="1"/>
            <a:r>
              <a:rPr lang="en-US" dirty="0"/>
              <a:t>(After this stage, the model is specialized. E.g., instruction following, conversation)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5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AE3F1-EBD2-B34F-32DD-D02B0793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EEFB-73B4-3778-F854-E2505D83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0C0D-8A04-96C6-93C7-D2B498F19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8215262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homework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readings and large language models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class activity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583008-B4CC-D8F4-B645-D07ED121DE6D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73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3174-AA5A-BE6B-85A6-DC488F10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C48B-D486-94CB-1085-3946C7A8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E63F-4A2D-C5C8-58EA-6199F419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8215262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This week’s homework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/>
              <a:t>This week’s readings and large language models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class activity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219613-19AD-1F04-56D6-87AF9846A37A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0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9B4B-025C-B2D9-D736-11C2B87A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Summative Homework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CB05-75F8-5AB9-B604-7FEA7BBE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Let’s talk through it!</a:t>
            </a:r>
          </a:p>
        </p:txBody>
      </p:sp>
    </p:spTree>
    <p:extLst>
      <p:ext uri="{BB962C8B-B14F-4D97-AF65-F5344CB8AC3E}">
        <p14:creationId xmlns:p14="http://schemas.microsoft.com/office/powerpoint/2010/main" val="132324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4EBB6-8075-7414-F8AB-13F93FC9E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57B5-4399-BD2B-D194-8660586B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8397-8621-555B-FD0F-00720A121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7" y="2538770"/>
            <a:ext cx="8215262" cy="319428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This week’s homework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9C423"/>
                </a:highlight>
              </a:rPr>
              <a:t> </a:t>
            </a:r>
            <a:r>
              <a:rPr lang="en-US" sz="2000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This week’s readings and large language models</a:t>
            </a:r>
          </a:p>
          <a:p>
            <a:pPr marL="0" indent="0">
              <a:buNone/>
            </a:pP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prstClr val="black"/>
                </a:solidFill>
                <a:highlight>
                  <a:srgbClr val="F9C423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class activity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E77D34-16D4-FFEA-D023-A88F4292E6C4}"/>
              </a:ext>
            </a:extLst>
          </p:cNvPr>
          <p:cNvSpPr txBox="1">
            <a:spLocks/>
          </p:cNvSpPr>
          <p:nvPr/>
        </p:nvSpPr>
        <p:spPr>
          <a:xfrm>
            <a:off x="5588508" y="2538770"/>
            <a:ext cx="5498592" cy="3194280"/>
          </a:xfrm>
          <a:prstGeom prst="rect">
            <a:avLst/>
          </a:prstGeom>
        </p:spPr>
        <p:txBody>
          <a:bodyPr vert="horz" lIns="0" tIns="0" rIns="0" bIns="0" numCol="1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Gotham Book" pitchFamily="2" charset="0"/>
                <a:ea typeface="+mn-ea"/>
                <a:cs typeface="Gotham Book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23800-6DA9-6D96-FC34-F25B6CC3C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AE6A-EA14-6CEB-15E4-437AF5FC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Times | Fyffe – Transformer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78BB-6208-6FD2-F870-6A248905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What are transformers and how do they differ from the traditional classifiers we saw last week?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are some of the advantages of using transformers for classification?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What are some challenges associated with using transformers vs other text analysis methods?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Manual coding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Dictionary-based</a:t>
            </a:r>
          </a:p>
        </p:txBody>
      </p:sp>
    </p:spTree>
    <p:extLst>
      <p:ext uri="{BB962C8B-B14F-4D97-AF65-F5344CB8AC3E}">
        <p14:creationId xmlns:p14="http://schemas.microsoft.com/office/powerpoint/2010/main" val="184944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5BC2-3FBA-F62A-4323-DA34086A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Sequence–to–Sequence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46AA2-BD85-B022-6443-1B941B516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have seen before:</a:t>
            </a:r>
          </a:p>
          <a:p>
            <a:pPr lvl="1"/>
            <a:r>
              <a:rPr lang="en-US" dirty="0"/>
              <a:t>Regression – series of inputs </a:t>
            </a:r>
            <a:r>
              <a:rPr lang="en-US" dirty="0">
                <a:sym typeface="Wingdings" panose="05000000000000000000" pitchFamily="2" charset="2"/>
              </a:rPr>
              <a:t> single value output (continuous)</a:t>
            </a:r>
          </a:p>
          <a:p>
            <a:pPr lvl="1"/>
            <a:r>
              <a:rPr lang="en-US" dirty="0"/>
              <a:t>Classification – series of inputs </a:t>
            </a:r>
            <a:r>
              <a:rPr lang="en-US" dirty="0">
                <a:sym typeface="Wingdings" panose="05000000000000000000" pitchFamily="2" charset="2"/>
              </a:rPr>
              <a:t> single value output (nominal)</a:t>
            </a:r>
          </a:p>
          <a:p>
            <a:r>
              <a:rPr lang="en-US" dirty="0">
                <a:sym typeface="Wingdings" panose="05000000000000000000" pitchFamily="2" charset="2"/>
              </a:rPr>
              <a:t>How to tackle things like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Translation – Translate “</a:t>
            </a:r>
            <a:r>
              <a:rPr lang="es-ES" dirty="0">
                <a:sym typeface="Wingdings" panose="05000000000000000000" pitchFamily="2" charset="2"/>
              </a:rPr>
              <a:t>Ayer, mi amigo me dio un libro hermoso</a:t>
            </a:r>
            <a:r>
              <a:rPr lang="en-US" dirty="0">
                <a:sym typeface="Wingdings" panose="05000000000000000000" pitchFamily="2" charset="2"/>
              </a:rPr>
              <a:t>.”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Conversational AI – How should I respond to a question from a user?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3BBD-BE2D-B325-4B19-2CEC9AE2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Seq2Seq: Translation Without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71DF-86E5-DAD1-FC9B-9E53ADF2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Spanish: “</a:t>
            </a:r>
            <a:r>
              <a:rPr lang="es-ES" dirty="0"/>
              <a:t>Ayer,       mi  amigo me  dio  un libro hermoso.”</a:t>
            </a:r>
          </a:p>
          <a:p>
            <a:endParaRPr lang="es-ES" dirty="0"/>
          </a:p>
          <a:p>
            <a:r>
              <a:rPr lang="es-ES" dirty="0"/>
              <a:t>English “</a:t>
            </a:r>
            <a:r>
              <a:rPr lang="es-ES" dirty="0" err="1"/>
              <a:t>Yesterday</a:t>
            </a:r>
            <a:r>
              <a:rPr lang="es-ES" dirty="0"/>
              <a:t>,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friend</a:t>
            </a:r>
            <a:r>
              <a:rPr lang="es-ES" dirty="0"/>
              <a:t> me </a:t>
            </a:r>
            <a:r>
              <a:rPr lang="es-ES" dirty="0" err="1"/>
              <a:t>gave</a:t>
            </a:r>
            <a:r>
              <a:rPr lang="es-ES" dirty="0"/>
              <a:t> a  </a:t>
            </a:r>
            <a:r>
              <a:rPr lang="es-ES" dirty="0" err="1"/>
              <a:t>book</a:t>
            </a:r>
            <a:r>
              <a:rPr lang="es-ES" dirty="0"/>
              <a:t> </a:t>
            </a:r>
            <a:r>
              <a:rPr lang="es-ES" dirty="0" err="1"/>
              <a:t>beautiful</a:t>
            </a:r>
            <a:r>
              <a:rPr lang="es-ES" dirty="0"/>
              <a:t>”</a:t>
            </a:r>
          </a:p>
          <a:p>
            <a:r>
              <a:rPr lang="es-ES" dirty="0"/>
              <a:t>English “</a:t>
            </a:r>
            <a:r>
              <a:rPr lang="en-US" dirty="0"/>
              <a:t>My friend gave me a beautiful book yesterday.</a:t>
            </a:r>
            <a:endParaRPr lang="es-ES" dirty="0"/>
          </a:p>
          <a:p>
            <a:r>
              <a:rPr lang="es-ES" dirty="0" err="1"/>
              <a:t>Translation</a:t>
            </a:r>
            <a:r>
              <a:rPr lang="es-ES" dirty="0"/>
              <a:t> </a:t>
            </a:r>
            <a:r>
              <a:rPr lang="es-ES" dirty="0" err="1"/>
              <a:t>doesn’t</a:t>
            </a:r>
            <a:r>
              <a:rPr lang="es-ES" dirty="0"/>
              <a:t> </a:t>
            </a:r>
            <a:r>
              <a:rPr lang="es-ES" dirty="0" err="1"/>
              <a:t>often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</a:t>
            </a:r>
            <a:r>
              <a:rPr lang="es-ES" dirty="0" err="1"/>
              <a:t>well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done </a:t>
            </a:r>
            <a:r>
              <a:rPr lang="es-ES" dirty="0" err="1"/>
              <a:t>word-by-word</a:t>
            </a:r>
            <a:endParaRPr lang="es-ES" dirty="0"/>
          </a:p>
          <a:p>
            <a:pPr lvl="1"/>
            <a:r>
              <a:rPr lang="es-ES" dirty="0"/>
              <a:t>Similar </a:t>
            </a:r>
            <a:r>
              <a:rPr lang="es-ES" dirty="0" err="1"/>
              <a:t>problems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seq2seq NLP </a:t>
            </a:r>
            <a:r>
              <a:rPr lang="es-ES" dirty="0" err="1"/>
              <a:t>tasks</a:t>
            </a:r>
            <a:r>
              <a:rPr lang="es-ES" dirty="0"/>
              <a:t> (</a:t>
            </a:r>
            <a:r>
              <a:rPr lang="es-ES" dirty="0" err="1"/>
              <a:t>e.g</a:t>
            </a:r>
            <a:r>
              <a:rPr lang="es-ES" dirty="0"/>
              <a:t>., </a:t>
            </a:r>
            <a:r>
              <a:rPr lang="es-ES" dirty="0" err="1"/>
              <a:t>conversation</a:t>
            </a:r>
            <a:r>
              <a:rPr lang="es-ES" dirty="0"/>
              <a:t>)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612B3E-6696-FD32-0E78-38C17039F12C}"/>
              </a:ext>
            </a:extLst>
          </p:cNvPr>
          <p:cNvCxnSpPr/>
          <p:nvPr/>
        </p:nvCxnSpPr>
        <p:spPr>
          <a:xfrm>
            <a:off x="2558642" y="295292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61C138-0558-3324-9FFA-171436F36A88}"/>
              </a:ext>
            </a:extLst>
          </p:cNvPr>
          <p:cNvCxnSpPr/>
          <p:nvPr/>
        </p:nvCxnSpPr>
        <p:spPr>
          <a:xfrm>
            <a:off x="3457662" y="295292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B63F74-2279-81AD-3FD5-BE6B4ED151B8}"/>
              </a:ext>
            </a:extLst>
          </p:cNvPr>
          <p:cNvCxnSpPr/>
          <p:nvPr/>
        </p:nvCxnSpPr>
        <p:spPr>
          <a:xfrm>
            <a:off x="3977780" y="295292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AE757D-B8BE-9C99-0113-B1EA3B1BA21E}"/>
              </a:ext>
            </a:extLst>
          </p:cNvPr>
          <p:cNvCxnSpPr/>
          <p:nvPr/>
        </p:nvCxnSpPr>
        <p:spPr>
          <a:xfrm>
            <a:off x="4497897" y="295292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E98F71-824C-AC58-4392-9EF8E469CA9B}"/>
              </a:ext>
            </a:extLst>
          </p:cNvPr>
          <p:cNvCxnSpPr/>
          <p:nvPr/>
        </p:nvCxnSpPr>
        <p:spPr>
          <a:xfrm>
            <a:off x="4967681" y="295292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FB431-64EA-2D10-E898-E31A49727C7D}"/>
              </a:ext>
            </a:extLst>
          </p:cNvPr>
          <p:cNvCxnSpPr/>
          <p:nvPr/>
        </p:nvCxnSpPr>
        <p:spPr>
          <a:xfrm>
            <a:off x="5353574" y="295292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C80B3C-8C0A-C077-73B4-6362901CD6DD}"/>
              </a:ext>
            </a:extLst>
          </p:cNvPr>
          <p:cNvCxnSpPr/>
          <p:nvPr/>
        </p:nvCxnSpPr>
        <p:spPr>
          <a:xfrm>
            <a:off x="5764635" y="295292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B12C27-BE6E-F249-13E3-C34B897A72AB}"/>
              </a:ext>
            </a:extLst>
          </p:cNvPr>
          <p:cNvCxnSpPr/>
          <p:nvPr/>
        </p:nvCxnSpPr>
        <p:spPr>
          <a:xfrm>
            <a:off x="6511255" y="295292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51BE449-8EC0-5530-2F6B-8C391B714F08}"/>
              </a:ext>
            </a:extLst>
          </p:cNvPr>
          <p:cNvSpPr/>
          <p:nvPr/>
        </p:nvSpPr>
        <p:spPr>
          <a:xfrm>
            <a:off x="1268077" y="2943197"/>
            <a:ext cx="5872293" cy="1057013"/>
          </a:xfrm>
          <a:prstGeom prst="rect">
            <a:avLst/>
          </a:prstGeom>
          <a:solidFill>
            <a:schemeClr val="tx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755161-0F5B-B596-91A8-FC1C750A2858}"/>
              </a:ext>
            </a:extLst>
          </p:cNvPr>
          <p:cNvCxnSpPr/>
          <p:nvPr/>
        </p:nvCxnSpPr>
        <p:spPr>
          <a:xfrm>
            <a:off x="2558642" y="2952925"/>
            <a:ext cx="3618422" cy="12299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9CA6C2-262C-B1C9-9D33-0E2E99E8C24B}"/>
              </a:ext>
            </a:extLst>
          </p:cNvPr>
          <p:cNvCxnSpPr>
            <a:cxnSpLocks/>
          </p:cNvCxnSpPr>
          <p:nvPr/>
        </p:nvCxnSpPr>
        <p:spPr>
          <a:xfrm flipH="1">
            <a:off x="2376851" y="2952925"/>
            <a:ext cx="1080811" cy="12299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18A4B3-0932-42EA-4EAD-8ED0D9A61DAD}"/>
              </a:ext>
            </a:extLst>
          </p:cNvPr>
          <p:cNvCxnSpPr>
            <a:cxnSpLocks/>
          </p:cNvCxnSpPr>
          <p:nvPr/>
        </p:nvCxnSpPr>
        <p:spPr>
          <a:xfrm flipH="1">
            <a:off x="2828548" y="2943197"/>
            <a:ext cx="1149232" cy="1239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318DB3-3304-E960-22D7-544ECB3CCAF9}"/>
              </a:ext>
            </a:extLst>
          </p:cNvPr>
          <p:cNvCxnSpPr>
            <a:cxnSpLocks/>
          </p:cNvCxnSpPr>
          <p:nvPr/>
        </p:nvCxnSpPr>
        <p:spPr>
          <a:xfrm flipH="1">
            <a:off x="3977780" y="2943197"/>
            <a:ext cx="588656" cy="13144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7CE14B-B572-624E-1C6E-DD9FF5D20E63}"/>
              </a:ext>
            </a:extLst>
          </p:cNvPr>
          <p:cNvCxnSpPr>
            <a:cxnSpLocks/>
          </p:cNvCxnSpPr>
          <p:nvPr/>
        </p:nvCxnSpPr>
        <p:spPr>
          <a:xfrm flipH="1">
            <a:off x="3457661" y="2943197"/>
            <a:ext cx="1510020" cy="123969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A2FA67-850E-D7AC-0D22-210F4DA816B2}"/>
              </a:ext>
            </a:extLst>
          </p:cNvPr>
          <p:cNvCxnSpPr>
            <a:cxnSpLocks/>
          </p:cNvCxnSpPr>
          <p:nvPr/>
        </p:nvCxnSpPr>
        <p:spPr>
          <a:xfrm flipH="1">
            <a:off x="4244800" y="2878144"/>
            <a:ext cx="1108774" cy="13144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8CF17F-1815-DB1D-9A5E-A087B168F085}"/>
              </a:ext>
            </a:extLst>
          </p:cNvPr>
          <p:cNvCxnSpPr>
            <a:cxnSpLocks/>
          </p:cNvCxnSpPr>
          <p:nvPr/>
        </p:nvCxnSpPr>
        <p:spPr>
          <a:xfrm flipH="1">
            <a:off x="5535365" y="2952925"/>
            <a:ext cx="229270" cy="13047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3F6FE2-9F42-34AC-D0B4-D2C0DC6BB302}"/>
              </a:ext>
            </a:extLst>
          </p:cNvPr>
          <p:cNvCxnSpPr>
            <a:cxnSpLocks/>
          </p:cNvCxnSpPr>
          <p:nvPr/>
        </p:nvCxnSpPr>
        <p:spPr>
          <a:xfrm flipH="1">
            <a:off x="4748226" y="2933469"/>
            <a:ext cx="1733637" cy="13047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2E1E9A-9523-34AD-33BC-62AAE34E4ACC}"/>
              </a:ext>
            </a:extLst>
          </p:cNvPr>
          <p:cNvSpPr txBox="1"/>
          <p:nvPr/>
        </p:nvSpPr>
        <p:spPr>
          <a:xfrm>
            <a:off x="10594109" y="6482954"/>
            <a:ext cx="1533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 err="1">
                <a:solidFill>
                  <a:schemeClr val="tx2"/>
                </a:solidFill>
              </a:rPr>
              <a:t>Oversimplified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92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0B76-288F-A570-23ED-61A5B1FA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Imagine… Explain Harry Potter to a friend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441F-0868-242F-B804-2A571B5E8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</a:rPr>
              <a:t>No attention:</a:t>
            </a:r>
            <a:r>
              <a:rPr lang="en-US" dirty="0"/>
              <a:t> “A kid finds out he’s a wizard and stops a villain”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Don’t get to refer back to different parts of the book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Only remember a single summary sentence in your head.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With Attention:</a:t>
            </a:r>
            <a:r>
              <a:rPr lang="en-US" dirty="0"/>
              <a:t> "Harry learns he’s a wizard, goes to Hogwarts and gets sorted into Gryffindor, plays Quidditch, and stops Voldemort from stealing the Sorcerer’s Stone.“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Get to flip through different chapters while explaining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Focus on the most relevant details based on what your friend asks</a:t>
            </a:r>
          </a:p>
        </p:txBody>
      </p:sp>
    </p:spTree>
    <p:extLst>
      <p:ext uri="{BB962C8B-B14F-4D97-AF65-F5344CB8AC3E}">
        <p14:creationId xmlns:p14="http://schemas.microsoft.com/office/powerpoint/2010/main" val="296978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C068-519E-7DD1-C1D6-4847E284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Self-Attention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CB15-5609-5308-AF68-4002D018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entire text at once. </a:t>
            </a:r>
          </a:p>
          <a:p>
            <a:r>
              <a:rPr lang="en-US" dirty="0"/>
              <a:t>Dynamic importance – model learns which words matter most at each step.</a:t>
            </a:r>
          </a:p>
          <a:p>
            <a:r>
              <a:rPr lang="en-US" dirty="0"/>
              <a:t>Handles long texts better – don’t have to compress everything into one context vector</a:t>
            </a:r>
          </a:p>
          <a:p>
            <a:r>
              <a:rPr lang="en-US" b="1" u="sng" dirty="0"/>
              <a:t>Multiheaded</a:t>
            </a:r>
            <a:r>
              <a:rPr lang="en-US" dirty="0"/>
              <a:t> attention – understand different aspects of the text at once</a:t>
            </a:r>
          </a:p>
          <a:p>
            <a:pPr lvl="1"/>
            <a:r>
              <a:rPr lang="en-US" dirty="0"/>
              <a:t>Each attention head focuses on different relationships, improving accuracy.</a:t>
            </a:r>
          </a:p>
          <a:p>
            <a:pPr lvl="1"/>
            <a:r>
              <a:rPr lang="en-US" dirty="0"/>
              <a:t>Highlighting a textbook with one vs many different colored highlighters</a:t>
            </a:r>
          </a:p>
        </p:txBody>
      </p:sp>
    </p:spTree>
    <p:extLst>
      <p:ext uri="{BB962C8B-B14F-4D97-AF65-F5344CB8AC3E}">
        <p14:creationId xmlns:p14="http://schemas.microsoft.com/office/powerpoint/2010/main" val="1794210102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8370F7C-EE5B-DB44-A276-513E5974636B}"/>
    </a:ext>
  </a:extLst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FC34F3D-DE4D-CA4C-9159-70E2B1979B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UCF-PowerPoint-Template-Brand2022-Arial-9-22-22-FinalV2</Template>
  <TotalTime>2232</TotalTime>
  <Words>684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Wingdings</vt:lpstr>
      <vt:lpstr>UCF - Title, Divider, Mission Statement and Quotation Slides</vt:lpstr>
      <vt:lpstr>UCF - Single Column Content Slides</vt:lpstr>
      <vt:lpstr>MAN 7916 Session 7: (Large) Language Models</vt:lpstr>
      <vt:lpstr>AGENDA</vt:lpstr>
      <vt:lpstr>Summative Homework Assignment</vt:lpstr>
      <vt:lpstr>AGENDA</vt:lpstr>
      <vt:lpstr>Financial Times | Fyffe – Transformer Architecture</vt:lpstr>
      <vt:lpstr>Sequence–to–Sequence Models</vt:lpstr>
      <vt:lpstr>Seq2Seq: Translation Without Attention</vt:lpstr>
      <vt:lpstr>Imagine… Explain Harry Potter to a friend</vt:lpstr>
      <vt:lpstr>Benefits of Self-Attention</vt:lpstr>
      <vt:lpstr>Transformers</vt:lpstr>
      <vt:lpstr>Transformers</vt:lpstr>
      <vt:lpstr>Transformers</vt:lpstr>
      <vt:lpstr>Jurafsky and Martin 2024 Chapters 11-12</vt:lpstr>
      <vt:lpstr>Speer et al – Comparing encoder and decoder models</vt:lpstr>
      <vt:lpstr>GPT LLM Training (at a glance)</vt:lpstr>
      <vt:lpstr>AGENDA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McKenny, Aaron</dc:creator>
  <cp:keywords/>
  <dc:description/>
  <cp:lastModifiedBy>Aaron McKenny</cp:lastModifiedBy>
  <cp:revision>14</cp:revision>
  <dcterms:created xsi:type="dcterms:W3CDTF">2025-01-06T17:58:15Z</dcterms:created>
  <dcterms:modified xsi:type="dcterms:W3CDTF">2025-02-19T13:29:52Z</dcterms:modified>
  <cp:category/>
</cp:coreProperties>
</file>