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C2B14-59E7-4027-9018-D89E75E1E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AA275-D4C5-47FA-99B4-4F31F53FE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E89EA-D2A7-41A7-BCE5-01BC767D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793F-AE07-4098-B131-5D054A86B24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D46EB-B52D-45C1-B5F1-A2664B91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0321E-7AFC-4E78-87B5-65A5D2D9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B012-6D77-4337-BCF9-12920BA07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964F7-99B5-4FF3-8189-F5977860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7174D-1659-43FC-8B1F-0B592087B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01220-7A39-4CAA-9563-56D6CCD2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793F-AE07-4098-B131-5D054A86B24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6E04D-FBC6-409A-8DA2-4366FA934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C2D05-88C4-488D-8781-E6B0160D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B012-6D77-4337-BCF9-12920BA07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0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8A512B-EBF1-4451-9651-F8E6B9E3C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6F180-790B-44A4-8B5A-391409B89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88283-701A-4C35-8265-C39B2A359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793F-AE07-4098-B131-5D054A86B24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830A5-7ECB-4843-9B50-586435ED9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CB8F6-5070-4459-8B96-C0177667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B012-6D77-4337-BCF9-12920BA07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5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3387-7B00-4155-9EF1-E62A7BD14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76996-4D56-43A5-B987-C7BECFE92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A5987-1318-4D20-9438-C7855261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793F-AE07-4098-B131-5D054A86B24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D332E-2487-4B59-BF8E-408140D13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032D8-C89C-4BB4-B8C6-13EF141B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B012-6D77-4337-BCF9-12920BA07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4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B4499-D0EC-4267-A54E-DA16CCF7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45534-D46D-4DB6-9FE0-6C5674E5D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FEA99-B347-44F2-9711-E61FE65B5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793F-AE07-4098-B131-5D054A86B24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758CC-0604-49BB-AF8E-A7E8D467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5F58D-4F2F-4048-BFBE-E18EA431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B012-6D77-4337-BCF9-12920BA07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6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299C8-1F96-44B3-B87B-3530FB39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6FD5C-D65F-44E4-839B-46B1C3AF5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2F7B6-5D10-4FCC-8B7D-BCF474565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DF52B-46CB-41ED-BF18-CDBB9856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793F-AE07-4098-B131-5D054A86B24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4F608-9CC1-4B08-93A8-9527D749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A6835-66A8-4701-8205-1BC22E72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B012-6D77-4337-BCF9-12920BA07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EC6F-C69E-4C1F-BB05-03D6EA752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B97E4-49E7-419F-9EE7-CD0443C0B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2924F-5339-467E-9E20-0E2EA8FA9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97F4D1-F48F-4C50-9FDA-6DAB59037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44241-932E-4585-B5EF-1C993CF0E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73821D-C3FF-4042-9D63-7AB08AC2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793F-AE07-4098-B131-5D054A86B24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EB7AA-9CF7-47A5-96A7-0A9AC584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195B3F-C25E-48E1-B85B-CA25E73C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B012-6D77-4337-BCF9-12920BA07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2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0C80D-91EA-48AC-B1FB-ECBFA184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1EFDD7-D24A-4592-AB64-74713AF5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793F-AE07-4098-B131-5D054A86B24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4C1336-7D8D-48A4-ACB3-0C21CC23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F4797-B3F8-4345-8959-FF756B77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B012-6D77-4337-BCF9-12920BA07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11B78-040E-4FB5-8BDD-087071E8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793F-AE07-4098-B131-5D054A86B24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0B052-EE71-4602-AA9E-4BD83940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56977-6A37-4B1A-B94C-634B4A4B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B012-6D77-4337-BCF9-12920BA07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9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9E5DC-6774-4975-B4CE-ECF999F4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FB99A-433B-491F-96B4-45FCB7D0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1089A-7499-49F5-B6E4-7FF6C7008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4B513-1E87-416C-8296-7B6425E1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793F-AE07-4098-B131-5D054A86B24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0E6C0-5D02-4D2A-A18A-39AE23225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F8443-F784-4DA9-A31E-CFAC4FBB6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B012-6D77-4337-BCF9-12920BA07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0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0451-B308-42F0-B6AF-9E6E7E49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6DC82-A468-406C-97CC-E1988CBAD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C0CE7-9E3B-45C4-9C7E-03DEA4789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AB83D-390B-4C0F-BF10-424A8E14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793F-AE07-4098-B131-5D054A86B24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47886-694E-4501-A272-39FCDF78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C4DB1-D19B-4AEB-A83A-D9045AD8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B012-6D77-4337-BCF9-12920BA07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E1735-5E94-463D-A4D4-752987782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9DF7F-EF9F-4B1C-8462-733F9DB73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DF072-5600-4537-A54C-0F3E2CDF9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F793F-AE07-4098-B131-5D054A86B24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9B527-039C-4478-A3AB-6481077F9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6246D-1C3D-432C-843D-D60CDF913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4B012-6D77-4337-BCF9-12920BA07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6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4D00-A8F4-4FEF-A6F6-538A4E13E2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Phaser &amp; Scenes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A4834-54C3-4191-8ADB-D2FD20029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(presented by Aaron Greene &amp; Cary Gibson)</a:t>
            </a:r>
          </a:p>
        </p:txBody>
      </p:sp>
    </p:spTree>
    <p:extLst>
      <p:ext uri="{BB962C8B-B14F-4D97-AF65-F5344CB8AC3E}">
        <p14:creationId xmlns:p14="http://schemas.microsoft.com/office/powerpoint/2010/main" val="141305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6BC3-A0FC-4683-9F16-C4756CA42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Phaser &amp; Scenes: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105C1-0FC3-4B76-A47C-5149521DD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General: One Game Configuration to Rule Them All!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Scenes.. What Are They Really?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Adding Scenes: At Least 2 Methods.</a:t>
            </a:r>
          </a:p>
          <a:p>
            <a:pPr lvl="1"/>
            <a:r>
              <a:rPr lang="en-US" dirty="0"/>
              <a:t>Key: “Scene Name”</a:t>
            </a:r>
          </a:p>
          <a:p>
            <a:pPr lvl="2"/>
            <a:r>
              <a:rPr lang="en-US" dirty="0"/>
              <a:t>Scene Name used must be Class name of scene</a:t>
            </a:r>
          </a:p>
          <a:p>
            <a:pPr lvl="1"/>
            <a:r>
              <a:rPr lang="en-US" dirty="0"/>
              <a:t>Scene Import &amp; Add</a:t>
            </a:r>
          </a:p>
          <a:p>
            <a:pPr lvl="2"/>
            <a:r>
              <a:rPr lang="en-US" dirty="0"/>
              <a:t>Import </a:t>
            </a:r>
            <a:r>
              <a:rPr lang="en-US" dirty="0" err="1"/>
              <a:t>NewScene</a:t>
            </a:r>
            <a:r>
              <a:rPr lang="en-US" dirty="0"/>
              <a:t> from ‘./scenes/</a:t>
            </a:r>
            <a:r>
              <a:rPr lang="en-US" dirty="0" err="1"/>
              <a:t>NewScene</a:t>
            </a:r>
            <a:r>
              <a:rPr lang="en-US" dirty="0"/>
              <a:t>’;</a:t>
            </a:r>
          </a:p>
          <a:p>
            <a:pPr lvl="2"/>
            <a:r>
              <a:rPr lang="en-US" dirty="0" err="1"/>
              <a:t>game.scene.add</a:t>
            </a:r>
            <a:r>
              <a:rPr lang="en-US" dirty="0"/>
              <a:t>(“Scene Name Key”, </a:t>
            </a:r>
            <a:r>
              <a:rPr lang="en-US" dirty="0" err="1"/>
              <a:t>SceneObjectName</a:t>
            </a:r>
            <a:r>
              <a:rPr lang="en-US" dirty="0"/>
              <a:t>);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Switching Between Scenes.</a:t>
            </a:r>
          </a:p>
          <a:p>
            <a:r>
              <a:rPr lang="en-US" dirty="0"/>
              <a:t>Code Examples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4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3CBE-3094-4B01-9D51-0D8B4F90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Phaser &amp; Scenes: Scenes, What Are They Really?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DB6A-6F7D-4243-9787-F3C6C1383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Game Screen…</a:t>
            </a:r>
          </a:p>
          <a:p>
            <a:r>
              <a:rPr lang="en-US" dirty="0"/>
              <a:t>A New Level…</a:t>
            </a:r>
          </a:p>
          <a:p>
            <a:r>
              <a:rPr lang="en-US" dirty="0"/>
              <a:t>Loading Screen…</a:t>
            </a:r>
          </a:p>
          <a:p>
            <a:r>
              <a:rPr lang="en-US" dirty="0"/>
              <a:t>Preload, Create, Update functions???</a:t>
            </a:r>
          </a:p>
          <a:p>
            <a:endParaRPr lang="en-US" dirty="0"/>
          </a:p>
          <a:p>
            <a:r>
              <a:rPr lang="en-US" dirty="0"/>
              <a:t>An Object, Usually with Properties and Methods. A “class”.</a:t>
            </a:r>
          </a:p>
          <a:p>
            <a:pPr lvl="1"/>
            <a:r>
              <a:rPr lang="en-US" dirty="0"/>
              <a:t>Special Properties:</a:t>
            </a:r>
          </a:p>
          <a:p>
            <a:pPr lvl="2"/>
            <a:r>
              <a:rPr lang="en-US" dirty="0"/>
              <a:t>Key</a:t>
            </a:r>
          </a:p>
          <a:p>
            <a:pPr lvl="1"/>
            <a:r>
              <a:rPr lang="en-US" dirty="0"/>
              <a:t>Usual Methods:</a:t>
            </a:r>
          </a:p>
          <a:p>
            <a:pPr lvl="2"/>
            <a:r>
              <a:rPr lang="en-US" dirty="0"/>
              <a:t>preload, create, update…</a:t>
            </a:r>
          </a:p>
          <a:p>
            <a:pPr lvl="1"/>
            <a:r>
              <a:rPr lang="en-US" dirty="0"/>
              <a:t>Allowed: </a:t>
            </a:r>
          </a:p>
          <a:p>
            <a:pPr lvl="2"/>
            <a:r>
              <a:rPr lang="en-US" dirty="0"/>
              <a:t>Anything.</a:t>
            </a:r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2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EB73-0298-44B2-9A92-06390FDF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Phaser &amp; Scenes: Adding Scenes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5C79D-A926-4146-A2C7-393AB775D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General: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Scenes are created as a new class extending </a:t>
            </a:r>
            <a:r>
              <a:rPr lang="en-US" dirty="0" err="1"/>
              <a:t>Phaser.Scene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Whole games can be “Scenes” with their own preload, create and update functions.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6A368-FF4F-4C21-8028-46C6D167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Phaser &amp; Scenes: Method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AB06-43E3-431A-8675-600E6A482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1:  Key: “scene name”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Game.js file usually only holds configuration and game instance.</a:t>
            </a:r>
          </a:p>
          <a:p>
            <a:pPr lvl="2"/>
            <a:r>
              <a:rPr lang="en-US" dirty="0"/>
              <a:t>Configuration has scene array holding names of scene classes to be used.</a:t>
            </a:r>
          </a:p>
          <a:p>
            <a:pPr lvl="2"/>
            <a:r>
              <a:rPr lang="en-US" dirty="0"/>
              <a:t>All scenes usually created in separate files, but don’t have to be.</a:t>
            </a:r>
          </a:p>
          <a:p>
            <a:pPr lvl="2"/>
            <a:r>
              <a:rPr lang="en-US" dirty="0"/>
              <a:t>Files holding scenes must be loaded before Game.js due to configuration dependency.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Scenes given constructor with call to super to set scene name:</a:t>
            </a:r>
          </a:p>
          <a:p>
            <a:pPr lvl="2"/>
            <a:r>
              <a:rPr lang="en-US" dirty="0"/>
              <a:t>Constructor(){ super({Key: “New Scene Name”});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5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F396D-4514-480D-8A5F-8411E8E25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Phaser &amp; Scenes: Method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D15F8-B132-47DC-A011-873C68CDB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Method 2:  Scene import &amp; add</a:t>
            </a:r>
          </a:p>
          <a:p>
            <a:endParaRPr lang="en-US" dirty="0"/>
          </a:p>
          <a:p>
            <a:pPr lvl="1"/>
            <a:r>
              <a:rPr lang="en-US" dirty="0"/>
              <a:t>Game.js file holds imports, configuration, game instance and scene adds.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At top, import scene files:</a:t>
            </a:r>
          </a:p>
          <a:p>
            <a:pPr lvl="3"/>
            <a:r>
              <a:rPr lang="en-US" dirty="0"/>
              <a:t>Import </a:t>
            </a:r>
            <a:r>
              <a:rPr lang="en-US" dirty="0" err="1"/>
              <a:t>NewGameScene</a:t>
            </a:r>
            <a:r>
              <a:rPr lang="en-US" dirty="0"/>
              <a:t> from `./scenes/</a:t>
            </a:r>
            <a:r>
              <a:rPr lang="en-US" dirty="0" err="1"/>
              <a:t>NewGameSceneClassFile</a:t>
            </a:r>
            <a:r>
              <a:rPr lang="en-US" dirty="0"/>
              <a:t>`;</a:t>
            </a:r>
          </a:p>
          <a:p>
            <a:pPr lvl="3"/>
            <a:endParaRPr lang="en-US" dirty="0"/>
          </a:p>
          <a:p>
            <a:pPr lvl="2"/>
            <a:r>
              <a:rPr lang="en-US" dirty="0"/>
              <a:t>Add Scenes After Game Instantiation.</a:t>
            </a:r>
          </a:p>
          <a:p>
            <a:pPr lvl="3"/>
            <a:r>
              <a:rPr lang="en-US" dirty="0" err="1"/>
              <a:t>Game.scene.add</a:t>
            </a:r>
            <a:r>
              <a:rPr lang="en-US" dirty="0"/>
              <a:t>(`</a:t>
            </a:r>
            <a:r>
              <a:rPr lang="en-US" dirty="0" err="1"/>
              <a:t>NewGameScene</a:t>
            </a:r>
            <a:r>
              <a:rPr lang="en-US" dirty="0"/>
              <a:t>`, </a:t>
            </a:r>
            <a:r>
              <a:rPr lang="en-US" dirty="0" err="1"/>
              <a:t>NewGameScene</a:t>
            </a:r>
            <a:r>
              <a:rPr lang="en-US" dirty="0"/>
              <a:t>);</a:t>
            </a:r>
          </a:p>
          <a:p>
            <a:pPr marL="1371600" lvl="3" indent="0">
              <a:buNone/>
            </a:pPr>
            <a:endParaRPr lang="en-US" dirty="0"/>
          </a:p>
          <a:p>
            <a:pPr lvl="1"/>
            <a:r>
              <a:rPr lang="en-US" dirty="0"/>
              <a:t>Easy Reference: </a:t>
            </a:r>
          </a:p>
          <a:p>
            <a:pPr lvl="2"/>
            <a:r>
              <a:rPr lang="en-US" dirty="0"/>
              <a:t>https://medium.com/@jerra.haynes/a-real-persons-guide-to-phaser-3-or-how-i-learned-to-stop-worrying-and-love-the-gun-part-1-9cc6361f377c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848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214D5-B34B-4AB7-B1C4-3D3A1DEA1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Phaser &amp; Scenes: Switching Scenes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79B60-583A-4EE9-BDDA-B89D59128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Both Methods use same simple switching statement</a:t>
            </a:r>
          </a:p>
          <a:p>
            <a:endParaRPr lang="en-US" sz="3200" dirty="0"/>
          </a:p>
          <a:p>
            <a:r>
              <a:rPr lang="en-US" sz="3200" dirty="0"/>
              <a:t>Can be called from anywhere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err="1"/>
              <a:t>this.scene.start</a:t>
            </a:r>
            <a:r>
              <a:rPr lang="en-US" sz="3200" dirty="0"/>
              <a:t>(`</a:t>
            </a:r>
            <a:r>
              <a:rPr lang="en-US" sz="3200" dirty="0" err="1"/>
              <a:t>NewSceneNameClass</a:t>
            </a:r>
            <a:r>
              <a:rPr lang="en-US" sz="3200" dirty="0"/>
              <a:t>`);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8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5957-D4CB-4BC8-AFE8-283DFA8B32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Phaser &amp; Scenes: </a:t>
            </a:r>
            <a:br>
              <a:rPr lang="en-US"/>
            </a:br>
            <a:r>
              <a:rPr lang="en-US"/>
              <a:t>Code 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1551E-5CA9-4E0D-8541-F74ED03377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5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378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Phaser &amp; Scenes</vt:lpstr>
      <vt:lpstr>Phaser &amp; Scenes: Introduction</vt:lpstr>
      <vt:lpstr>Phaser &amp; Scenes: Scenes, What Are They Really?</vt:lpstr>
      <vt:lpstr>Phaser &amp; Scenes: Adding Scenes</vt:lpstr>
      <vt:lpstr>Phaser &amp; Scenes: Method 1</vt:lpstr>
      <vt:lpstr>Phaser &amp; Scenes: Method 2</vt:lpstr>
      <vt:lpstr>Phaser &amp; Scenes: Switching Scenes</vt:lpstr>
      <vt:lpstr>Phaser &amp; Scenes:  Code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Phaser and Scenes</dc:title>
  <dc:creator>Cary Gibson</dc:creator>
  <cp:lastModifiedBy>Cary Gibson</cp:lastModifiedBy>
  <cp:revision>14</cp:revision>
  <dcterms:created xsi:type="dcterms:W3CDTF">2019-04-29T03:50:42Z</dcterms:created>
  <dcterms:modified xsi:type="dcterms:W3CDTF">2019-04-29T04:59:45Z</dcterms:modified>
</cp:coreProperties>
</file>