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63CA4-654C-6573-8F13-0533C1A9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49FF3C1-1905-BB58-F35B-3B370F1A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1EDADE-A053-DC32-2302-AC8BA908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ED9CDA-F720-571A-5DE7-3B0C2A3B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DE3CD1-2D43-DECD-F611-CC6E3F46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21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49E29-57CA-0F31-E183-9C76470E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A64DC9D-342E-5C37-7A93-C29DDE811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1B68805-35BA-AF2B-089A-95956304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9A1546-5F46-7BC6-92E8-B79E88FB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890243-5806-55D3-DFEC-4788343A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56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E274934-25C4-3959-C462-46F04E500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6F4AB5E-AB4A-6B3F-8BCD-94CE3E5A6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B3C236-7FA9-413A-D1F2-7BE4AA44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2AFB32-9FB2-6078-AF00-52E01F7C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023245-041C-13BD-9AC6-2FE70073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79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73CCB-F095-7A7D-C68C-128A6216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0F9B45-B5B7-B14F-209B-C018A191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4E83FD-9265-33F0-3682-B94244AC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6A2E8C-CC5C-44BA-9BA8-5552D27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7E1EC7-3C30-C682-6D0B-8E30F1E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26CCE-4F46-03D1-9D21-6999CB3E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2A64EB-243D-3ACA-0C59-E66FA17B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8755A4-C36A-2B0A-CB48-F8C3437D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29C5D1-E558-FC90-08F5-5AF17CF5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61E1B4-01A6-1545-BC1A-CA086356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35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24B0A-F275-07B3-45D7-55CD519C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707265-08AA-C7A1-1E45-3FA836F91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F793B9-580A-E283-5875-2FC227CB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50B35A-FE64-6F39-E0E7-F022FE0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C80A698-213C-CBEC-7B9F-232180A1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75948B6-B3FE-F4CB-0CAA-0D8AC85F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6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BFFF5-45AD-4234-6345-B023F988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FC198E-F497-84B3-2B4F-75F6E8F85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FF73E68-1D63-235A-FACA-C733629D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DBF1294-D388-FC70-B5EF-60425BC0E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A746888-4EF5-D6B3-FB84-F34FC4BBE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6301001-32EF-1C34-6A5D-558970B3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0BB3025-7323-7165-1A30-B473007D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D34A130-F042-8943-AEFD-FF65340B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793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8818-DCBE-AAE6-8995-0F2249A2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02F84F-C641-489C-F625-DF33AE1F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197ADC-04AF-D43C-ACA4-7C873636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F0221B6-4F2A-54BB-E6FB-40BEAC1A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89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C82F377-D6A6-7431-8E59-1C81228D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BB083C9-1443-4FA8-94D0-573C001F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2F78D1C-D87A-AD36-2C6F-5BD347DF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792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65B0A-DEC1-EF63-17D1-640C59EF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9A9305-27BC-3549-8CE7-55CC3276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EA34E3-75DB-36F1-FDD4-54B2213D9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5168C2D-89DB-211D-3DF5-F2161A5F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7CF1C56-C9E7-8530-D057-712BD9EA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960B35-F69B-9A70-0634-BD02547B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604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980DA-BBA7-6868-2ED0-EFA1C2AB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A1DFEE7-05C3-034E-E280-7E9F9B40D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A967C4A-BEBE-76C1-1C0E-ACFB0271E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DBAD52-32AB-00DC-C5FC-D9FBCB05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81A03C-A762-F9CC-6479-669C4797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C15C27B-28CF-AA1E-69F3-EE4ED93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9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0A700AC-17AE-7E75-4766-5474941E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D85AA0-5E8A-680A-4CF2-DC8DC864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8DD128-2628-9417-474A-E6D8D0E74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8FC96-9102-4EB5-87B6-1F662F6E7B08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8E437B-9024-7BA3-B6A0-D2D104DB1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57AA56-65F3-FCA2-CEAC-40FCCB352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1BDBD-4043-40B3-985A-5D99224858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276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F765E-8CAE-8AC8-1377-B54AE0054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Uge</a:t>
            </a:r>
            <a:r>
              <a:rPr lang="en-US" dirty="0"/>
              <a:t> 6-7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6F0F672-AED5-D5A6-E07C-CF679BD73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wip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660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672E-7385-9FDA-FD17-8ABE3B67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r>
              <a:rPr lang="en-US" dirty="0"/>
              <a:t> / </a:t>
            </a:r>
            <a:r>
              <a:rPr lang="en-US" dirty="0" err="1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069BA2-A6F9-470C-D8F2-4DF9B456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767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0DC9A-75DF-0020-6A77-0FD5F93D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Emner</a:t>
            </a:r>
            <a:r>
              <a:rPr lang="en-US" dirty="0"/>
              <a:t> outline (</a:t>
            </a:r>
            <a:r>
              <a:rPr lang="en-US" dirty="0" err="1"/>
              <a:t>slet</a:t>
            </a:r>
            <a:r>
              <a:rPr lang="en-US" dirty="0"/>
              <a:t> </a:t>
            </a:r>
            <a:r>
              <a:rPr lang="en-US" dirty="0" err="1"/>
              <a:t>senere</a:t>
            </a:r>
            <a:r>
              <a:rPr lang="en-US" dirty="0"/>
              <a:t>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58F1E3-FA92-DC0E-C2D1-BC01CE77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system: oversight, </a:t>
            </a:r>
            <a:r>
              <a:rPr lang="en-US" dirty="0" err="1"/>
              <a:t>opsummering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kravspec</a:t>
            </a:r>
            <a:r>
              <a:rPr lang="en-US" dirty="0"/>
              <a:t>?</a:t>
            </a:r>
          </a:p>
          <a:p>
            <a:r>
              <a:rPr lang="en-US" dirty="0"/>
              <a:t>Frontend (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lille</a:t>
            </a:r>
            <a:r>
              <a:rPr lang="en-US" dirty="0"/>
              <a:t> demo)</a:t>
            </a:r>
          </a:p>
          <a:p>
            <a:pPr lvl="1"/>
            <a:r>
              <a:rPr lang="en-US" dirty="0"/>
              <a:t>Slide: “</a:t>
            </a:r>
            <a:r>
              <a:rPr lang="en-US" dirty="0" err="1"/>
              <a:t>tid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frontend demo”, screenshots? </a:t>
            </a:r>
            <a:r>
              <a:rPr lang="en-US" dirty="0" err="1"/>
              <a:t>Kommandoer</a:t>
            </a:r>
            <a:r>
              <a:rPr lang="en-US" dirty="0"/>
              <a:t>?</a:t>
            </a:r>
          </a:p>
          <a:p>
            <a:r>
              <a:rPr lang="en-US" dirty="0"/>
              <a:t>Backend + </a:t>
            </a:r>
            <a:r>
              <a:rPr lang="en-US" dirty="0" err="1"/>
              <a:t>db</a:t>
            </a:r>
            <a:r>
              <a:rPr lang="en-US" dirty="0"/>
              <a:t> (</a:t>
            </a:r>
            <a:r>
              <a:rPr lang="en-US" dirty="0" err="1"/>
              <a:t>diagrammer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Db (ER diagram)</a:t>
            </a:r>
          </a:p>
          <a:p>
            <a:pPr lvl="1"/>
            <a:r>
              <a:rPr lang="en-US" dirty="0"/>
              <a:t>Db connector singleton</a:t>
            </a:r>
          </a:p>
          <a:p>
            <a:pPr lvl="1"/>
            <a:r>
              <a:rPr lang="en-US" dirty="0"/>
              <a:t>Product adapter</a:t>
            </a:r>
          </a:p>
          <a:p>
            <a:pPr lvl="1"/>
            <a:r>
              <a:rPr lang="en-US" dirty="0"/>
              <a:t>Products </a:t>
            </a:r>
            <a:r>
              <a:rPr lang="en-US" dirty="0" err="1"/>
              <a:t>modul</a:t>
            </a:r>
            <a:r>
              <a:rPr lang="en-US" dirty="0"/>
              <a:t> + factory</a:t>
            </a:r>
          </a:p>
          <a:p>
            <a:r>
              <a:rPr lang="en-US" dirty="0"/>
              <a:t>Har vi </a:t>
            </a:r>
            <a:r>
              <a:rPr lang="en-US" dirty="0" err="1"/>
              <a:t>lært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? / </a:t>
            </a:r>
            <a:r>
              <a:rPr lang="en-US" dirty="0" err="1"/>
              <a:t>perspektiv</a:t>
            </a:r>
            <a:r>
              <a:rPr lang="en-US" dirty="0"/>
              <a:t> / </a:t>
            </a:r>
            <a:r>
              <a:rPr lang="en-US" dirty="0" err="1"/>
              <a:t>hypotetiske</a:t>
            </a:r>
            <a:r>
              <a:rPr lang="en-US" dirty="0"/>
              <a:t> next steps</a:t>
            </a:r>
          </a:p>
          <a:p>
            <a:r>
              <a:rPr lang="en-US" dirty="0" err="1"/>
              <a:t>Konklusion</a:t>
            </a:r>
            <a:r>
              <a:rPr lang="en-US" dirty="0"/>
              <a:t> med pointer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995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C3403-3736-808C-5121-C62F56C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Oversigt</a:t>
            </a:r>
            <a:r>
              <a:rPr lang="en-US" dirty="0"/>
              <a:t> over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løsning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0198BE-224E-8C94-F922-3E48BD0E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Opsummering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kravspec</a:t>
            </a:r>
            <a:r>
              <a:rPr lang="en-US" dirty="0"/>
              <a:t>?</a:t>
            </a:r>
          </a:p>
          <a:p>
            <a:r>
              <a:rPr lang="en-US" dirty="0" err="1"/>
              <a:t>Hvad</a:t>
            </a:r>
            <a:r>
              <a:rPr lang="en-US" dirty="0"/>
              <a:t> vi rent </a:t>
            </a:r>
            <a:r>
              <a:rPr lang="en-US" dirty="0" err="1"/>
              <a:t>faktisk</a:t>
            </a:r>
            <a:r>
              <a:rPr lang="en-US" dirty="0"/>
              <a:t> </a:t>
            </a:r>
            <a:r>
              <a:rPr lang="en-US" dirty="0" err="1"/>
              <a:t>lavede</a:t>
            </a:r>
            <a:r>
              <a:rPr lang="en-US" dirty="0"/>
              <a:t> (</a:t>
            </a:r>
            <a:r>
              <a:rPr lang="en-US" dirty="0" err="1"/>
              <a:t>overordnet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Frontend</a:t>
            </a:r>
          </a:p>
          <a:p>
            <a:pPr lvl="1"/>
            <a:r>
              <a:rPr lang="en-US" dirty="0"/>
              <a:t>Backend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 err="1"/>
              <a:t>Kørt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docker</a:t>
            </a:r>
          </a:p>
          <a:p>
            <a:pPr lvl="1"/>
            <a:r>
              <a:rPr lang="en-US" dirty="0"/>
              <a:t>Tests, </a:t>
            </a:r>
            <a:r>
              <a:rPr lang="en-US" dirty="0" err="1"/>
              <a:t>hurtigt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0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C8EDB-26AC-130E-9E73-9D5C1F0D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af</a:t>
            </a:r>
            <a:r>
              <a:rPr lang="en-US" dirty="0"/>
              <a:t> frontend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0F494D-67BF-CCE3-E443-F8403279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slide: screenshots? </a:t>
            </a:r>
            <a:r>
              <a:rPr lang="en-US" dirty="0" err="1"/>
              <a:t>Kommandoer</a:t>
            </a:r>
            <a:r>
              <a:rPr lang="en-US" dirty="0"/>
              <a:t>?)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2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36F7E-3FE0-25BC-6CE8-2B5AF246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 </a:t>
            </a:r>
            <a:r>
              <a:rPr lang="en-US" dirty="0" err="1"/>
              <a:t>api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8A2B13-46EB-F0DC-687E-60AAC0E4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216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DA20-0378-56DE-69D5-06F81F6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 </a:t>
            </a:r>
            <a:r>
              <a:rPr lang="en-US" dirty="0" err="1"/>
              <a:t>db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74EBCF-71BB-940C-0014-944AA46F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(ER diagram)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995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623C7-4E34-EF4F-F296-2DE2C30B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 connector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06308-89D7-1790-C8EF-E16B1DD1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34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3FCC6-11A1-A3A4-8945-D1FF61F9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 product </a:t>
            </a:r>
            <a:r>
              <a:rPr lang="en-US" dirty="0" err="1"/>
              <a:t>modellen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F18292-23A4-FBFE-02CC-E572F1B6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adapter</a:t>
            </a:r>
          </a:p>
          <a:p>
            <a:r>
              <a:rPr lang="en-US" dirty="0"/>
              <a:t>Products module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factory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477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3A5C3-779E-FEFC-9FA7-AE6EE3B3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</a:t>
            </a:r>
            <a:r>
              <a:rPr lang="en-US" dirty="0" err="1"/>
              <a:t>perspektiv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3535D2-4003-CD2B-4818-2A3CCED6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306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Office-tema</vt:lpstr>
      <vt:lpstr>Uge 6-7</vt:lpstr>
      <vt:lpstr>Emner outline (slet senere)</vt:lpstr>
      <vt:lpstr>Oversigt over vores løsning</vt:lpstr>
      <vt:lpstr>Demo af frontend</vt:lpstr>
      <vt:lpstr>Backend: api</vt:lpstr>
      <vt:lpstr>Backend: db</vt:lpstr>
      <vt:lpstr>Backend: connector</vt:lpstr>
      <vt:lpstr>Backend: product modellen</vt:lpstr>
      <vt:lpstr>Next steps / perspektiv</vt:lpstr>
      <vt:lpstr>Konklusion / opsummering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 Gade Jensen</dc:creator>
  <cp:lastModifiedBy>Casper Gade Jensen</cp:lastModifiedBy>
  <cp:revision>1</cp:revision>
  <dcterms:created xsi:type="dcterms:W3CDTF">2024-11-20T11:16:24Z</dcterms:created>
  <dcterms:modified xsi:type="dcterms:W3CDTF">2024-11-20T12:06:30Z</dcterms:modified>
</cp:coreProperties>
</file>