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0704-63B1-4FC5-B040-891DC8D5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A24E3-86F2-4B57-B9A9-B29FC75F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C4F2-67A4-4389-83ED-8E69EE1060FA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D19B9-2B5D-4EDA-B1AF-5C2B6857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A6D43-6887-4703-BD5C-19A1B52B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C070-545A-4397-8193-528E72E54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66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0DB15-3C3F-48AE-A88C-D71A9AB1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09D17-4286-4839-B8EE-A7BC98E5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EF6D-2D6F-4ADE-B1F8-DFBF5383B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3C4F2-67A4-4389-83ED-8E69EE1060FA}" type="datetimeFigureOut">
              <a:rPr lang="en-NL" smtClean="0"/>
              <a:t>26/11/2021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D3B2-FD31-4C0C-B668-93D3FDD90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D586-8FD8-451B-A8FC-8D12BC122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C070-545A-4397-8193-528E72E54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51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263752-CB13-42C7-947C-23CD9873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000" b="1" i="0" cap="all">
                <a:effectLst/>
                <a:latin typeface="latoblack"/>
              </a:rPr>
              <a:t>RESEARCH AND DESTROY</a:t>
            </a:r>
            <a:endParaRPr lang="nl-NL" sz="6000" b="1" i="0" cap="all" dirty="0">
              <a:effectLst/>
              <a:latin typeface="lato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78296-2D14-4B2B-B189-B4486C8CEF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3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2F61D5-D820-439F-9FB6-379231A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kleurtjes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5B4D7-CE02-4533-B6FC-7C47ECD21D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1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0BA641-46CA-4962-8FD5-9FD203F0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uitzetten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306EC-A3E4-488B-A696-B3A2A262DA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97348F-92B7-42D4-B538-00ABCD26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Icons uitn (dit deed niks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71252-AD5B-43CB-ABA3-81309BB121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latoblack</vt:lpstr>
      <vt:lpstr>Office Theme</vt:lpstr>
      <vt:lpstr>RESEARCH AND DESTROY</vt:lpstr>
      <vt:lpstr>kleurtjes</vt:lpstr>
      <vt:lpstr>Css uitzetten</vt:lpstr>
      <vt:lpstr>Icons uitn (dit deed niks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DESTROY</dc:title>
  <dc:creator>Cas Meijer</dc:creator>
  <cp:lastModifiedBy>Cas Meijer</cp:lastModifiedBy>
  <cp:revision>1</cp:revision>
  <dcterms:created xsi:type="dcterms:W3CDTF">2021-11-26T18:14:22Z</dcterms:created>
  <dcterms:modified xsi:type="dcterms:W3CDTF">2021-11-26T18:14:22Z</dcterms:modified>
</cp:coreProperties>
</file>