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A732-6633-4B45-966A-F432DD77993B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343-0274-4ACE-9330-AF5BA6BBF4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89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A732-6633-4B45-966A-F432DD77993B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343-0274-4ACE-9330-AF5BA6BBF4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64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A732-6633-4B45-966A-F432DD77993B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343-0274-4ACE-9330-AF5BA6BBF4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98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A732-6633-4B45-966A-F432DD77993B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343-0274-4ACE-9330-AF5BA6BBF4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21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A732-6633-4B45-966A-F432DD77993B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343-0274-4ACE-9330-AF5BA6BBF4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10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A732-6633-4B45-966A-F432DD77993B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343-0274-4ACE-9330-AF5BA6BBF4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78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A732-6633-4B45-966A-F432DD77993B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343-0274-4ACE-9330-AF5BA6BBF4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94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A732-6633-4B45-966A-F432DD77993B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343-0274-4ACE-9330-AF5BA6BBF4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712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A732-6633-4B45-966A-F432DD77993B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343-0274-4ACE-9330-AF5BA6BBF4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285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A732-6633-4B45-966A-F432DD77993B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343-0274-4ACE-9330-AF5BA6BBF4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63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A732-6633-4B45-966A-F432DD77993B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343-0274-4ACE-9330-AF5BA6BBF4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17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A732-6633-4B45-966A-F432DD77993B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3343-0274-4ACE-9330-AF5BA6BBF4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522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2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CBBC</dc:creator>
  <cp:lastModifiedBy>CBBC</cp:lastModifiedBy>
  <cp:revision>1</cp:revision>
  <dcterms:created xsi:type="dcterms:W3CDTF">2024-03-12T19:59:23Z</dcterms:created>
  <dcterms:modified xsi:type="dcterms:W3CDTF">2024-03-12T20:00:51Z</dcterms:modified>
</cp:coreProperties>
</file>