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ADAE4-91C1-94A4-C3F7-D06A1E262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21E0B-6E78-8238-282C-3F75CF889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2B19A-60ED-6378-CD40-089FD0A8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9357-6514-455B-A478-B223C9D18E7D}" type="datetimeFigureOut">
              <a:rPr lang="en-NZ" smtClean="0"/>
              <a:t>25/06/2023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C6A23-758A-B268-3ACF-A9B0FD320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89B7D-95C5-8E47-7DE7-B25674B6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951A-95D6-4D67-8D38-2FBAF4301C1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57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E4A9-FC54-7FDC-AD40-A1C7354B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C6372-1FE2-E9C2-6AF2-9B33FFBDF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59A6E-8A08-8C99-57C9-99D476891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9357-6514-455B-A478-B223C9D18E7D}" type="datetimeFigureOut">
              <a:rPr lang="en-NZ" smtClean="0"/>
              <a:t>25/06/2023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5E049-427C-6A5A-8476-6D564D628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F76A7-DD41-3859-F614-32A9717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951A-95D6-4D67-8D38-2FBAF4301C1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9225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570DD5-9803-C681-D6F1-17C50B2F9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492C6-1F9D-B14A-6F80-A330DB6C0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7A248-5BCB-C49F-B4D8-FE0B7743E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9357-6514-455B-A478-B223C9D18E7D}" type="datetimeFigureOut">
              <a:rPr lang="en-NZ" smtClean="0"/>
              <a:t>25/06/2023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3B72-3B51-FDD5-6555-34046EC3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53993-5549-F65A-7188-3307678C3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951A-95D6-4D67-8D38-2FBAF4301C1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1109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A157-E913-99C9-71FA-E18C73B38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22121-63C5-BF30-B4EE-7317A455A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62890-06F5-D08F-1754-E725BAF9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9357-6514-455B-A478-B223C9D18E7D}" type="datetimeFigureOut">
              <a:rPr lang="en-NZ" smtClean="0"/>
              <a:t>25/06/2023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4D77-C043-06B9-C345-5E927EFE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32BF4-9AA3-0BA0-798D-AFFB9F2E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951A-95D6-4D67-8D38-2FBAF4301C1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231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71B4-2B1F-244A-A41D-FBFBB889E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95A6E-CF9F-CE81-C5B3-5BE30BAD4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0108F-A37C-CBC2-039B-A46758C1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9357-6514-455B-A478-B223C9D18E7D}" type="datetimeFigureOut">
              <a:rPr lang="en-NZ" smtClean="0"/>
              <a:t>25/06/2023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C4859-AD5C-6F4F-668D-1825DA98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EA99C-C6F4-B94A-B6C0-05D0D3C2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951A-95D6-4D67-8D38-2FBAF4301C1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7242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CA94-B86E-2C8A-2474-8C863586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58179-7978-DC02-E933-FB5D76B8A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17F7A-0E23-B053-7A8B-ACF17DA6D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D3331-A62B-EF16-F187-5B9231C63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9357-6514-455B-A478-B223C9D18E7D}" type="datetimeFigureOut">
              <a:rPr lang="en-NZ" smtClean="0"/>
              <a:t>25/06/2023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09C12-218E-821F-6B66-08839357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B0DC1-9057-446C-3FDD-CAC34B75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951A-95D6-4D67-8D38-2FBAF4301C1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7385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B552-6304-79B5-EDF5-4661675A7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6ABDB-1D3E-72C9-206F-55B42D32A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3ABED-89C3-6A02-B49A-8863C7DF6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417C1-1248-8331-2BEC-097302427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B48E6-B009-373D-91DF-8D0260859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1D4108-C921-7B32-6EFB-150C0B9C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9357-6514-455B-A478-B223C9D18E7D}" type="datetimeFigureOut">
              <a:rPr lang="en-NZ" smtClean="0"/>
              <a:t>25/06/2023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66C341-56F0-7058-48A4-7FA56FEB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FF7D63-5FBE-2819-474D-A3E41A46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951A-95D6-4D67-8D38-2FBAF4301C1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9325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E163-1F21-2017-F198-401AF9F1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DC42D-024E-5C5E-675E-9A0CC3CD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9357-6514-455B-A478-B223C9D18E7D}" type="datetimeFigureOut">
              <a:rPr lang="en-NZ" smtClean="0"/>
              <a:t>25/06/2023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CC22B-02DE-7AB0-C1D6-5FD0E7D9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FEC0B-52C3-91A6-B55B-839894BF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951A-95D6-4D67-8D38-2FBAF4301C1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2895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F1BA0-9505-8430-46B8-3D03745B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9357-6514-455B-A478-B223C9D18E7D}" type="datetimeFigureOut">
              <a:rPr lang="en-NZ" smtClean="0"/>
              <a:t>25/06/2023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015918-0C98-DE88-7FA9-DA1CEB225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81217-21DD-8A29-0448-89F0D7E1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951A-95D6-4D67-8D38-2FBAF4301C1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0566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5174-78B5-50DD-1C5A-1C02DDA9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BEC67-C490-741A-59CF-A8AD16B7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401CC-3389-2FA0-BE80-DA4735F78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7635A-5DC1-43DF-7DBA-6110C4B6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9357-6514-455B-A478-B223C9D18E7D}" type="datetimeFigureOut">
              <a:rPr lang="en-NZ" smtClean="0"/>
              <a:t>25/06/2023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92E2A-D3F3-B9BD-E002-ED185C81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F767D-8330-6BF7-E8B1-CCC51CBC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951A-95D6-4D67-8D38-2FBAF4301C1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0558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0C49-CADE-E683-8F5E-F25880F1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6141E-972A-D251-93EE-9DFC90B7A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BA40F-EB43-61B6-6D8D-8886ADDE4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1ECE4-F7EC-4770-058B-B27015E9E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9357-6514-455B-A478-B223C9D18E7D}" type="datetimeFigureOut">
              <a:rPr lang="en-NZ" smtClean="0"/>
              <a:t>25/06/2023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F3E96-5A17-4336-3430-639B05F5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0E56D-27F4-0E62-D1E5-20384F66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951A-95D6-4D67-8D38-2FBAF4301C1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0167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B6415-FD1A-0286-D8C5-7A803FE1B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592D4-745F-C2DE-490C-DF656A02E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96580-E0D7-9BB7-234D-A45DC4773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79357-6514-455B-A478-B223C9D18E7D}" type="datetimeFigureOut">
              <a:rPr lang="en-NZ" smtClean="0"/>
              <a:t>25/06/2023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5A385-4510-1AA8-104A-019324F42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E3255-6F19-428C-6A43-0715BD329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2951A-95D6-4D67-8D38-2FBAF4301C1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0198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FAF52B-EF72-603D-406F-764D0F521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828271"/>
              </p:ext>
            </p:extLst>
          </p:nvPr>
        </p:nvGraphicFramePr>
        <p:xfrm>
          <a:off x="459677" y="181356"/>
          <a:ext cx="11272645" cy="6256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7800">
                  <a:extLst>
                    <a:ext uri="{9D8B030D-6E8A-4147-A177-3AD203B41FA5}">
                      <a16:colId xmlns:a16="http://schemas.microsoft.com/office/drawing/2014/main" val="802039007"/>
                    </a:ext>
                  </a:extLst>
                </a:gridCol>
                <a:gridCol w="1390969">
                  <a:extLst>
                    <a:ext uri="{9D8B030D-6E8A-4147-A177-3AD203B41FA5}">
                      <a16:colId xmlns:a16="http://schemas.microsoft.com/office/drawing/2014/main" val="1088825120"/>
                    </a:ext>
                  </a:extLst>
                </a:gridCol>
                <a:gridCol w="1390969">
                  <a:extLst>
                    <a:ext uri="{9D8B030D-6E8A-4147-A177-3AD203B41FA5}">
                      <a16:colId xmlns:a16="http://schemas.microsoft.com/office/drawing/2014/main" val="3566455901"/>
                    </a:ext>
                  </a:extLst>
                </a:gridCol>
                <a:gridCol w="1390969">
                  <a:extLst>
                    <a:ext uri="{9D8B030D-6E8A-4147-A177-3AD203B41FA5}">
                      <a16:colId xmlns:a16="http://schemas.microsoft.com/office/drawing/2014/main" val="1892807722"/>
                    </a:ext>
                  </a:extLst>
                </a:gridCol>
                <a:gridCol w="1390969">
                  <a:extLst>
                    <a:ext uri="{9D8B030D-6E8A-4147-A177-3AD203B41FA5}">
                      <a16:colId xmlns:a16="http://schemas.microsoft.com/office/drawing/2014/main" val="997210550"/>
                    </a:ext>
                  </a:extLst>
                </a:gridCol>
                <a:gridCol w="1390969">
                  <a:extLst>
                    <a:ext uri="{9D8B030D-6E8A-4147-A177-3AD203B41FA5}">
                      <a16:colId xmlns:a16="http://schemas.microsoft.com/office/drawing/2014/main" val="3125339720"/>
                    </a:ext>
                  </a:extLst>
                </a:gridCol>
              </a:tblGrid>
              <a:tr h="1306540">
                <a:tc>
                  <a:txBody>
                    <a:bodyPr/>
                    <a:lstStyle/>
                    <a:p>
                      <a:pPr algn="l" fontAlgn="b"/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2400" u="none" strike="noStrike" dirty="0">
                          <a:effectLst/>
                        </a:rPr>
                        <a:t>First age class</a:t>
                      </a:r>
                      <a:endParaRPr lang="en-NZ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2400" u="none" strike="noStrike" dirty="0">
                          <a:effectLst/>
                        </a:rPr>
                        <a:t>Last age class</a:t>
                      </a:r>
                      <a:endParaRPr lang="en-NZ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512298"/>
                  </a:ext>
                </a:extLst>
              </a:tr>
              <a:tr h="618685"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Spawning male immature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 dirty="0">
                          <a:effectLst/>
                        </a:rPr>
                        <a:t> </a:t>
                      </a:r>
                      <a:endParaRPr lang="en-NZ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 dirty="0">
                          <a:effectLst/>
                        </a:rPr>
                        <a:t> </a:t>
                      </a:r>
                      <a:endParaRPr lang="en-NZ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532115"/>
                  </a:ext>
                </a:extLst>
              </a:tr>
              <a:tr h="618685"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 dirty="0">
                          <a:effectLst/>
                        </a:rPr>
                        <a:t>Spawning male mature</a:t>
                      </a:r>
                      <a:endParaRPr lang="en-NZ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 dirty="0">
                          <a:effectLst/>
                        </a:rPr>
                        <a:t> </a:t>
                      </a:r>
                      <a:endParaRPr lang="en-NZ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 dirty="0">
                          <a:effectLst/>
                        </a:rPr>
                        <a:t> </a:t>
                      </a:r>
                      <a:endParaRPr lang="en-NZ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144973"/>
                  </a:ext>
                </a:extLst>
              </a:tr>
              <a:tr h="618685"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 dirty="0">
                          <a:effectLst/>
                        </a:rPr>
                        <a:t>Spawning female immature</a:t>
                      </a:r>
                      <a:endParaRPr lang="en-NZ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 dirty="0">
                          <a:effectLst/>
                        </a:rPr>
                        <a:t> </a:t>
                      </a:r>
                      <a:endParaRPr lang="en-NZ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 dirty="0">
                          <a:effectLst/>
                        </a:rPr>
                        <a:t> </a:t>
                      </a:r>
                      <a:endParaRPr lang="en-NZ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089635"/>
                  </a:ext>
                </a:extLst>
              </a:tr>
              <a:tr h="618685"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Spawning female mature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 dirty="0">
                          <a:effectLst/>
                        </a:rPr>
                        <a:t> </a:t>
                      </a:r>
                      <a:endParaRPr lang="en-NZ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018328"/>
                  </a:ext>
                </a:extLst>
              </a:tr>
              <a:tr h="618685"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Non-spawning male immature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 dirty="0">
                          <a:effectLst/>
                        </a:rPr>
                        <a:t> </a:t>
                      </a:r>
                      <a:endParaRPr lang="en-NZ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198800"/>
                  </a:ext>
                </a:extLst>
              </a:tr>
              <a:tr h="618685"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Non-spawning male mature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 dirty="0">
                          <a:effectLst/>
                        </a:rPr>
                        <a:t> </a:t>
                      </a:r>
                      <a:endParaRPr lang="en-NZ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41010"/>
                  </a:ext>
                </a:extLst>
              </a:tr>
              <a:tr h="618685"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Non-spawning female immature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 dirty="0">
                          <a:effectLst/>
                        </a:rPr>
                        <a:t> </a:t>
                      </a:r>
                      <a:endParaRPr lang="en-NZ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 dirty="0">
                          <a:effectLst/>
                        </a:rPr>
                        <a:t> </a:t>
                      </a:r>
                      <a:endParaRPr lang="en-NZ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674751"/>
                  </a:ext>
                </a:extLst>
              </a:tr>
              <a:tr h="618685"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Non-spawning female mature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 dirty="0">
                          <a:effectLst/>
                        </a:rPr>
                        <a:t> </a:t>
                      </a:r>
                      <a:endParaRPr lang="en-NZ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099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23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FAF52B-EF72-603D-406F-764D0F521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342972"/>
              </p:ext>
            </p:extLst>
          </p:nvPr>
        </p:nvGraphicFramePr>
        <p:xfrm>
          <a:off x="459677" y="181356"/>
          <a:ext cx="11272645" cy="6256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7800">
                  <a:extLst>
                    <a:ext uri="{9D8B030D-6E8A-4147-A177-3AD203B41FA5}">
                      <a16:colId xmlns:a16="http://schemas.microsoft.com/office/drawing/2014/main" val="802039007"/>
                    </a:ext>
                  </a:extLst>
                </a:gridCol>
                <a:gridCol w="1390969">
                  <a:extLst>
                    <a:ext uri="{9D8B030D-6E8A-4147-A177-3AD203B41FA5}">
                      <a16:colId xmlns:a16="http://schemas.microsoft.com/office/drawing/2014/main" val="1088825120"/>
                    </a:ext>
                  </a:extLst>
                </a:gridCol>
                <a:gridCol w="1390969">
                  <a:extLst>
                    <a:ext uri="{9D8B030D-6E8A-4147-A177-3AD203B41FA5}">
                      <a16:colId xmlns:a16="http://schemas.microsoft.com/office/drawing/2014/main" val="3566455901"/>
                    </a:ext>
                  </a:extLst>
                </a:gridCol>
                <a:gridCol w="1390969">
                  <a:extLst>
                    <a:ext uri="{9D8B030D-6E8A-4147-A177-3AD203B41FA5}">
                      <a16:colId xmlns:a16="http://schemas.microsoft.com/office/drawing/2014/main" val="1892807722"/>
                    </a:ext>
                  </a:extLst>
                </a:gridCol>
                <a:gridCol w="1390969">
                  <a:extLst>
                    <a:ext uri="{9D8B030D-6E8A-4147-A177-3AD203B41FA5}">
                      <a16:colId xmlns:a16="http://schemas.microsoft.com/office/drawing/2014/main" val="997210550"/>
                    </a:ext>
                  </a:extLst>
                </a:gridCol>
                <a:gridCol w="1390969">
                  <a:extLst>
                    <a:ext uri="{9D8B030D-6E8A-4147-A177-3AD203B41FA5}">
                      <a16:colId xmlns:a16="http://schemas.microsoft.com/office/drawing/2014/main" val="3125339720"/>
                    </a:ext>
                  </a:extLst>
                </a:gridCol>
              </a:tblGrid>
              <a:tr h="1306540">
                <a:tc>
                  <a:txBody>
                    <a:bodyPr/>
                    <a:lstStyle/>
                    <a:p>
                      <a:pPr algn="l" fontAlgn="b"/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2400" u="none" strike="noStrike" dirty="0">
                          <a:effectLst/>
                        </a:rPr>
                        <a:t>First length class</a:t>
                      </a:r>
                      <a:endParaRPr lang="en-NZ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2400" u="none" strike="noStrike" dirty="0">
                          <a:effectLst/>
                        </a:rPr>
                        <a:t>Last </a:t>
                      </a:r>
                      <a:br>
                        <a:rPr lang="en-NZ" sz="2400" u="none" strike="noStrike" dirty="0">
                          <a:effectLst/>
                        </a:rPr>
                      </a:br>
                      <a:r>
                        <a:rPr lang="en-NZ" sz="2400" u="none" strike="noStrike" dirty="0">
                          <a:effectLst/>
                        </a:rPr>
                        <a:t>length class</a:t>
                      </a:r>
                      <a:endParaRPr lang="en-NZ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512298"/>
                  </a:ext>
                </a:extLst>
              </a:tr>
              <a:tr h="618685"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Spawning male immature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 dirty="0">
                          <a:effectLst/>
                        </a:rPr>
                        <a:t> </a:t>
                      </a:r>
                      <a:endParaRPr lang="en-NZ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 dirty="0">
                          <a:effectLst/>
                        </a:rPr>
                        <a:t> </a:t>
                      </a:r>
                      <a:endParaRPr lang="en-NZ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532115"/>
                  </a:ext>
                </a:extLst>
              </a:tr>
              <a:tr h="618685"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 dirty="0">
                          <a:effectLst/>
                        </a:rPr>
                        <a:t>Spawning male mature</a:t>
                      </a:r>
                      <a:endParaRPr lang="en-NZ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 dirty="0">
                          <a:effectLst/>
                        </a:rPr>
                        <a:t> </a:t>
                      </a:r>
                      <a:endParaRPr lang="en-NZ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 dirty="0">
                          <a:effectLst/>
                        </a:rPr>
                        <a:t> </a:t>
                      </a:r>
                      <a:endParaRPr lang="en-NZ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144973"/>
                  </a:ext>
                </a:extLst>
              </a:tr>
              <a:tr h="618685"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 dirty="0">
                          <a:effectLst/>
                        </a:rPr>
                        <a:t>Spawning female immature</a:t>
                      </a:r>
                      <a:endParaRPr lang="en-NZ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 dirty="0">
                          <a:effectLst/>
                        </a:rPr>
                        <a:t> </a:t>
                      </a:r>
                      <a:endParaRPr lang="en-NZ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 dirty="0">
                          <a:effectLst/>
                        </a:rPr>
                        <a:t> </a:t>
                      </a:r>
                      <a:endParaRPr lang="en-NZ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089635"/>
                  </a:ext>
                </a:extLst>
              </a:tr>
              <a:tr h="618685"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Spawning female mature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 dirty="0">
                          <a:effectLst/>
                        </a:rPr>
                        <a:t> </a:t>
                      </a:r>
                      <a:endParaRPr lang="en-NZ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018328"/>
                  </a:ext>
                </a:extLst>
              </a:tr>
              <a:tr h="618685"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Non-spawning male immature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 dirty="0">
                          <a:effectLst/>
                        </a:rPr>
                        <a:t> </a:t>
                      </a:r>
                      <a:endParaRPr lang="en-NZ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198800"/>
                  </a:ext>
                </a:extLst>
              </a:tr>
              <a:tr h="618685"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Non-spawning male mature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 dirty="0">
                          <a:effectLst/>
                        </a:rPr>
                        <a:t> </a:t>
                      </a:r>
                      <a:endParaRPr lang="en-NZ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41010"/>
                  </a:ext>
                </a:extLst>
              </a:tr>
              <a:tr h="618685"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Non-spawning female immature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 dirty="0">
                          <a:effectLst/>
                        </a:rPr>
                        <a:t> </a:t>
                      </a:r>
                      <a:endParaRPr lang="en-NZ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 dirty="0">
                          <a:effectLst/>
                        </a:rPr>
                        <a:t> </a:t>
                      </a:r>
                      <a:endParaRPr lang="en-NZ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674751"/>
                  </a:ext>
                </a:extLst>
              </a:tr>
              <a:tr h="618685"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Non-spawning female mature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>
                          <a:effectLst/>
                        </a:rPr>
                        <a:t> </a:t>
                      </a:r>
                      <a:endParaRPr lang="en-NZ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2400" u="none" strike="noStrike" dirty="0">
                          <a:effectLst/>
                        </a:rPr>
                        <a:t> </a:t>
                      </a:r>
                      <a:endParaRPr lang="en-NZ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099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18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141</Words>
  <Application>Microsoft Office PowerPoint</Application>
  <PresentationFormat>Widescreen</PresentationFormat>
  <Paragraphs>100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Alistair Dunn</dc:creator>
  <cp:lastModifiedBy>Alistair Dunn</cp:lastModifiedBy>
  <cp:revision>2</cp:revision>
  <dcterms:created xsi:type="dcterms:W3CDTF">2023-06-25T06:11:28Z</dcterms:created>
  <dcterms:modified xsi:type="dcterms:W3CDTF">2023-06-25T07:18:39Z</dcterms:modified>
</cp:coreProperties>
</file>