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19,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sadfasdfasdf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sadfasdfasdf</a:t>
            </a:r>
          </a:p>
        </p:txBody>
      </p:sp>
      <p:pic>
        <p:nvPicPr>
          <p:cNvPr id="4" name="Picture 3" descr="#A3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6576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85039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#A33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Falper Acquifero 2-Hole Deck Mounted Basin Mixer with Built-in part (Arco Deck Mounted Spout Art. GRF00000000SP and Acquifero Deck Mounted Mixer Flow Control Art. GVG00000000SP included) Brushed Stainless Steel h495mm</a:t>
            </a: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