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h8h8h8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rom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324" y="352044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50324" y="836676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jkjljklj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503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klkljljlkj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