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24387048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4328648" y="731520"/>
            <a:ext cx="91440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0000">
                <a:solidFill>
                  <a:srgbClr val="E11919"/>
                </a:solidFill>
                <a:latin typeface="Belleza"/>
              </a:defRPr>
            </a:pPr>
            <a:r>
              <a:t>PROPOSED SELECTIONS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28648" y="411480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SANITARYWARE |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28648" y="4572000"/>
            <a:ext cx="9144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June 23,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28648" y="512064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900">
                <a:solidFill>
                  <a:srgbClr val="E11919"/>
                </a:solidFill>
                <a:latin typeface="Helvetica"/>
              </a:defRPr>
            </a:pPr>
            <a:r>
              <a:t>PP-YR25-0303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86248" y="77724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5000">
                <a:solidFill>
                  <a:srgbClr val="ED8927"/>
                </a:solidFill>
                <a:latin typeface="Belleza"/>
              </a:defRPr>
            </a:pPr>
            <a:r>
              <a:t>ENBD</a:t>
            </a:r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728" y="11795760"/>
            <a:ext cx="4572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n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r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ing 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124" y="0"/>
            <a:ext cx="6400800" cy="114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3124" y="228600"/>
            <a:ext cx="64008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Poppins Light"/>
              </a:defRPr>
            </a:pPr>
            <a:r>
              <a:t>masters bathroom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57607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59150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99280" y="57607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59036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66160" y="1133856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54139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/>
            </a:r>
          </a:p>
        </p:txBody>
      </p:sp>
      <p:pic>
        <p:nvPicPr>
          <p:cNvPr id="7" name="Picture 6" descr="E80-304-NA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9280" y="6949440"/>
            <a:ext cx="4114800" cy="411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99280" y="1133856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E80-304-NAT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IWW Plumbing E80 Linear Tile-in Shower Drain in Stainless Steel 304 Natural L813mm</a:t>
            </a:r>
          </a:p>
        </p:txBody>
      </p:sp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9608" y="12733020"/>
            <a:ext cx="205740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st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