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23,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ENBD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masters bathroom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59150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928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59036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6160" y="1133856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54139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pic>
        <p:nvPicPr>
          <p:cNvPr id="7" name="Picture 6" descr="E80-304-NA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280" y="6949440"/>
            <a:ext cx="4114800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99280" y="1133856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E80-304-NAT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IWW Plumbing E80 Linear Tile-in Shower Drain in Stainless Steel 304 Natural L813mm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