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24387048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4328648" y="731520"/>
            <a:ext cx="91440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0000">
                <a:solidFill>
                  <a:srgbClr val="E11919"/>
                </a:solidFill>
                <a:latin typeface="Belleza"/>
              </a:defRPr>
            </a:pPr>
            <a:r>
              <a:t>PROPOSED SELECTIONS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28648" y="4114800"/>
            <a:ext cx="9144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3000">
                <a:solidFill>
                  <a:srgbClr val="E11919"/>
                </a:solidFill>
                <a:latin typeface="Poppins Light"/>
              </a:defRPr>
            </a:pPr>
            <a:r>
              <a:t>SANITARYWARE |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28648" y="4572000"/>
            <a:ext cx="91440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3000">
                <a:solidFill>
                  <a:srgbClr val="E11919"/>
                </a:solidFill>
                <a:latin typeface="Poppins Light"/>
              </a:defRPr>
            </a:pPr>
            <a:r>
              <a:t>June 23,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28648" y="5120640"/>
            <a:ext cx="9144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900">
                <a:solidFill>
                  <a:srgbClr val="E11919"/>
                </a:solidFill>
                <a:latin typeface="Helvetica"/>
              </a:defRPr>
            </a:pPr>
            <a:r>
              <a:t>PP-YR25-0305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86248" y="77724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5000">
                <a:solidFill>
                  <a:srgbClr val="ED8927"/>
                </a:solidFill>
                <a:latin typeface="Belleza"/>
              </a:defRPr>
            </a:pPr>
            <a:r>
              <a:t>ENBD</a:t>
            </a:r>
          </a:p>
        </p:txBody>
      </p:sp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0728" y="11795760"/>
            <a:ext cx="45720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nd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rd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ing 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124" y="0"/>
            <a:ext cx="6400800" cy="1143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3124" y="228600"/>
            <a:ext cx="64008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Poppins Light"/>
              </a:defRPr>
            </a:pPr>
            <a:r>
              <a:t>masters bathroom </a:t>
            </a:r>
          </a:p>
        </p:txBody>
      </p:sp>
      <p:pic>
        <p:nvPicPr>
          <p:cNvPr id="4" name="Picture 3" descr="E13-304-ABS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160" y="1371600"/>
            <a:ext cx="4114800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66160" y="576072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E13-304-ABS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IWW Plumbing E13 Square Tile-in Shower Drain in ABS (4-inch outlet) 133x133mm</a:t>
            </a:r>
          </a:p>
        </p:txBody>
      </p:sp>
      <p:pic>
        <p:nvPicPr>
          <p:cNvPr id="6" name="Picture 5" descr="14331030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9280" y="1371600"/>
            <a:ext cx="4114800" cy="411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099280" y="576072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14331030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Gessi Trasparenze Shut-off Set with Wall Mounted Handshower Holder with Water Outlet and Flexible Hose Copper PVD (Customised)</a:t>
            </a:r>
          </a:p>
        </p:txBody>
      </p:sp>
      <p:pic>
        <p:nvPicPr>
          <p:cNvPr id="8" name="Picture 7" descr="H9201100000001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6160" y="6949440"/>
            <a:ext cx="4114800" cy="411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66160" y="1133856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H9201100000001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Laufen Ineolink Concealed Cistern for Wall Hung WC and Shower WC 500x135x1120mm</a:t>
            </a:r>
          </a:p>
        </p:txBody>
      </p:sp>
      <p:pic>
        <p:nvPicPr>
          <p:cNvPr id="10" name="Picture 9" descr="H9001140000001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99280" y="6949440"/>
            <a:ext cx="4114800" cy="4114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099280" y="1133856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H9001140000001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Laufen Ineo Moon Dual Flush Plate White 203x145mm</a:t>
            </a:r>
          </a:p>
        </p:txBody>
      </p:sp>
      <p:pic>
        <p:nvPicPr>
          <p:cNvPr id="12" name="Picture 11" descr="log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09608" y="12733020"/>
            <a:ext cx="2057400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st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