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Relationship Id="rId7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ENBD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masters bathroom </a:t>
            </a:r>
          </a:p>
        </p:txBody>
      </p:sp>
      <p:pic>
        <p:nvPicPr>
          <p:cNvPr id="4" name="Picture 3" descr="591310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73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59131030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Freestanding Bath Mixer with Handshower, Handshower Holder with Water Outlet, Flexible Hose and Spout (Exposed part only, built-in part Art. 46189 to be ordered separately) Copper PVD h954mm</a:t>
            </a:r>
          </a:p>
        </p:txBody>
      </p:sp>
      <p:pic>
        <p:nvPicPr>
          <p:cNvPr id="6" name="Picture 5" descr="H230282000000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0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67360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H2302820000001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Val Freestanding Bathtub , made of Sentec solid surface, with integrated overflow and feet White 1600x750x520mm</a:t>
            </a:r>
          </a:p>
        </p:txBody>
      </p:sp>
      <p:pic>
        <p:nvPicPr>
          <p:cNvPr id="8" name="Picture 7" descr="5940303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960" y="68580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80960" y="112471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59403030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Wall Mounted Towel Rail Copper PVD 60cm</a:t>
            </a:r>
          </a:p>
        </p:txBody>
      </p:sp>
      <p:pic>
        <p:nvPicPr>
          <p:cNvPr id="10" name="Picture 9" descr="59521030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3760" y="68580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53760" y="112471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59521030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Rilievo Wall Mounted Hook Copper PVD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