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24387048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jpg"/><Relationship Id="rId7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4328648" y="731520"/>
            <a:ext cx="91440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0000">
                <a:solidFill>
                  <a:srgbClr val="E11919"/>
                </a:solidFill>
                <a:latin typeface="Belleza"/>
              </a:defRPr>
            </a:pPr>
            <a:r>
              <a:t>PROPOSED SELECTIONS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28648" y="411480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SANITARYWARE |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28648" y="4572000"/>
            <a:ext cx="9144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June 23,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28648" y="512064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900">
                <a:solidFill>
                  <a:srgbClr val="E11919"/>
                </a:solidFill>
                <a:latin typeface="Helvetica"/>
              </a:defRPr>
            </a:pPr>
            <a:r>
              <a:t>PP-YR25-0307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86248" y="77724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5000">
                <a:solidFill>
                  <a:srgbClr val="ED8927"/>
                </a:solidFill>
                <a:latin typeface="Belleza"/>
              </a:defRPr>
            </a:pPr>
            <a:r>
              <a:t>ENBD</a:t>
            </a:r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728" y="11795760"/>
            <a:ext cx="4572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n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r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ing 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124" y="0"/>
            <a:ext cx="6400800" cy="114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3124" y="228600"/>
            <a:ext cx="64008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Poppins Light"/>
              </a:defRPr>
            </a:pPr>
            <a:r>
              <a:t>masters bathroom </a:t>
            </a:r>
          </a:p>
        </p:txBody>
      </p:sp>
      <p:pic>
        <p:nvPicPr>
          <p:cNvPr id="4" name="Picture 3" descr="59131726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360" y="6858000"/>
            <a:ext cx="41148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7360" y="112471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59131726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Gessi Rilievo Freestanding Bath Mixer with Handshower, Handshower Holder with Water Outlet, Flexible Hose and Spout (Exposed part only, built-in part Art. 46189 to be ordered separately) Warm Bronze Brushed PVD h954mm</a:t>
            </a:r>
          </a:p>
        </p:txBody>
      </p:sp>
      <p:pic>
        <p:nvPicPr>
          <p:cNvPr id="6" name="Picture 5" descr="H2302820000001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7360" y="6858000"/>
            <a:ext cx="4114800" cy="411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67360" y="112471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H2302820000001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Laufen Val Freestanding Bathtub , made of Sentec solid surface, with integrated overflow and feet White 1600x750x520mm</a:t>
            </a:r>
          </a:p>
        </p:txBody>
      </p:sp>
      <p:pic>
        <p:nvPicPr>
          <p:cNvPr id="8" name="Picture 7" descr="59403726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960" y="1371600"/>
            <a:ext cx="4114800" cy="411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80960" y="57607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59403726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Gessi Rilievo Wall Mounted Towel Rail Warm Bronze Brushed PVD</a:t>
            </a:r>
          </a:p>
        </p:txBody>
      </p:sp>
      <p:pic>
        <p:nvPicPr>
          <p:cNvPr id="10" name="Picture 9" descr="59521726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53760" y="1371600"/>
            <a:ext cx="4114800" cy="411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653760" y="57607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59521726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Gessi Rilievo Wall Mounted Hook Warm Bronze Brushed PVD</a:t>
            </a:r>
          </a:p>
        </p:txBody>
      </p:sp>
      <p:pic>
        <p:nvPicPr>
          <p:cNvPr id="12" name="Picture 11" descr="log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09608" y="12733020"/>
            <a:ext cx="205740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st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