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24,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Jasminder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Room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6217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#A5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524" y="3749039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7524" y="8595359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#A52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Aquifero Washbasin Set with Freestanding Spout Art. GRH0000000SP and Hydroprogressive Flow Control Art. GVB0000000SP Brushed Stainless Steel H1127mm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43448" y="112471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#A35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Bathroom</a:t>
            </a:r>
          </a:p>
        </p:txBody>
      </p:sp>
      <p:pic>
        <p:nvPicPr>
          <p:cNvPr id="4" name="Picture 3" descr="E1CK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4864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120" y="10332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E1CK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Ergon Stone Project Falda Grey Natural Rett 60x120cm 10mm</a:t>
            </a:r>
          </a:p>
        </p:txBody>
      </p:sp>
      <p:pic>
        <p:nvPicPr>
          <p:cNvPr id="6" name="Picture 5" descr="111.796.00.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441" y="18288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3441" y="66751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111.796.00.1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Geberit Duofix Sigma Concealed Cistern 8cm for Wall Hung WC H114cm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