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24387048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328648" y="731520"/>
            <a:ext cx="91440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0000">
                <a:solidFill>
                  <a:srgbClr val="E11919"/>
                </a:solidFill>
                <a:latin typeface="Belleza"/>
              </a:defRPr>
            </a:pPr>
            <a:r>
              <a:t>PROPOSED SELECTIONS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8648" y="411480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SANITARYWARE 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28648" y="4572000"/>
            <a:ext cx="9144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June 25,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28648" y="512064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900">
                <a:solidFill>
                  <a:srgbClr val="E11919"/>
                </a:solidFill>
                <a:latin typeface="Helvetica"/>
              </a:defRPr>
            </a:pPr>
            <a:r>
              <a:t>PP-YR25-0310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86248" y="7772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5000">
                <a:solidFill>
                  <a:srgbClr val="ED8927"/>
                </a:solidFill>
                <a:latin typeface="Belleza"/>
              </a:defRPr>
            </a:pPr>
            <a:r>
              <a:t>64646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728" y="1179576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n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r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ing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24" y="0"/>
            <a:ext cx="6400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3124" y="228600"/>
            <a:ext cx="64008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Poppins Light"/>
              </a:defRPr>
            </a:pPr>
            <a:r>
              <a:t>asdasdasdsada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8503920"/>
            <a:ext cx="5029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sdasdasdadss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/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9608" y="12733020"/>
            <a:ext cx="2057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st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