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June 26,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My Room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Bathroom</a:t>
            </a:r>
          </a:p>
        </p:txBody>
      </p:sp>
      <p:pic>
        <p:nvPicPr>
          <p:cNvPr id="4" name="Picture 3" descr="#A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6120" y="1828800"/>
            <a:ext cx="45720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46120" y="66751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#A33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with Built-in part (Arco Deck Mounted Spout Art. GRF00000000SP and Acquifero Deck Mounted Mixer Flow Control Art. GVG00000000SP included) Brushed Stainless Steel h495mm</a:t>
            </a:r>
          </a:p>
        </p:txBody>
      </p:sp>
      <p:pic>
        <p:nvPicPr>
          <p:cNvPr id="6" name="Picture 5" descr="#A3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3441" y="5486400"/>
            <a:ext cx="4572000" cy="4572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563441" y="103327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#A36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Falper Acquifero 2-Hole Deck Mounted Basin Mixer (with Spout Art. GRF00000000PM and Flow Control Art. GVH00000000PM) Matt Black 35cm</a:t>
            </a:r>
          </a:p>
        </p:txBody>
      </p: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