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24387048" cy="1371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4328648" y="731520"/>
            <a:ext cx="91440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0000">
                <a:solidFill>
                  <a:srgbClr val="E11919"/>
                </a:solidFill>
                <a:latin typeface="Belleza"/>
              </a:defRPr>
            </a:pPr>
            <a:r>
              <a:t>PROPOSED SELECTIONS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28648" y="4114800"/>
            <a:ext cx="9144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3000">
                <a:solidFill>
                  <a:srgbClr val="E11919"/>
                </a:solidFill>
                <a:latin typeface="Poppins Light"/>
              </a:defRPr>
            </a:pPr>
            <a:r>
              <a:t>SANITARYWARE |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28648" y="4572000"/>
            <a:ext cx="91440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3000">
                <a:solidFill>
                  <a:srgbClr val="E11919"/>
                </a:solidFill>
                <a:latin typeface="Poppins Light"/>
              </a:defRPr>
            </a:pPr>
            <a:r>
              <a:t>July 01, 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28648" y="5120640"/>
            <a:ext cx="9144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900">
                <a:solidFill>
                  <a:srgbClr val="E11919"/>
                </a:solidFill>
                <a:latin typeface="Helvetica"/>
              </a:defRPr>
            </a:pPr>
            <a:r>
              <a:t>PP-YR25-0312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86248" y="77724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5000">
                <a:solidFill>
                  <a:srgbClr val="ED8927"/>
                </a:solidFill>
                <a:latin typeface="Belleza"/>
              </a:defRPr>
            </a:pPr>
            <a:r>
              <a:t>asdfasdf</a:t>
            </a:r>
          </a:p>
        </p:txBody>
      </p:sp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0728" y="11795760"/>
            <a:ext cx="45720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nd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rd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ing 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124" y="0"/>
            <a:ext cx="6400800" cy="1143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93124" y="228600"/>
            <a:ext cx="64008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  <a:latin typeface="Poppins Light"/>
              </a:defRPr>
            </a:pPr>
            <a:r>
              <a:t>sadfasdf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8503920"/>
            <a:ext cx="5029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asdfasdfasdf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/>
            </a: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9608" y="12733020"/>
            <a:ext cx="2057400" cy="8229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st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