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24387048" cy="13716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jpg"/><Relationship Id="rId6" Type="http://schemas.openxmlformats.org/officeDocument/2006/relationships/image" Target="../media/image8.jpg"/><Relationship Id="rId7" Type="http://schemas.openxmlformats.org/officeDocument/2006/relationships/image" Target="../media/image9.jpg"/><Relationship Id="rId8" Type="http://schemas.openxmlformats.org/officeDocument/2006/relationships/image" Target="../media/image10.jpg"/><Relationship Id="rId9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1.jpg"/><Relationship Id="rId4" Type="http://schemas.openxmlformats.org/officeDocument/2006/relationships/image" Target="../media/image12.jpg"/><Relationship Id="rId5" Type="http://schemas.openxmlformats.org/officeDocument/2006/relationships/image" Target="../media/image13.jpg"/><Relationship Id="rId6" Type="http://schemas.openxmlformats.org/officeDocument/2006/relationships/image" Target="../media/image14.jpg"/><Relationship Id="rId7" Type="http://schemas.openxmlformats.org/officeDocument/2006/relationships/image" Target="../media/image15.jpg"/><Relationship Id="rId8" Type="http://schemas.openxmlformats.org/officeDocument/2006/relationships/image" Target="../media/image16.png"/><Relationship Id="rId9" Type="http://schemas.openxmlformats.org/officeDocument/2006/relationships/image" Target="../media/image17.png"/><Relationship Id="rId10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18.jpg"/><Relationship Id="rId4" Type="http://schemas.openxmlformats.org/officeDocument/2006/relationships/image" Target="../media/image19.jpg"/><Relationship Id="rId5" Type="http://schemas.openxmlformats.org/officeDocument/2006/relationships/image" Target="../media/image20.jpg"/><Relationship Id="rId6" Type="http://schemas.openxmlformats.org/officeDocument/2006/relationships/image" Target="../media/image21.jpg"/><Relationship Id="rId7" Type="http://schemas.openxmlformats.org/officeDocument/2006/relationships/image" Target="../media/image22.png"/><Relationship Id="rId8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4328648" y="731520"/>
            <a:ext cx="9144000" cy="3200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0000">
                <a:solidFill>
                  <a:srgbClr val="E11919"/>
                </a:solidFill>
                <a:latin typeface="Belleza"/>
              </a:defRPr>
            </a:pPr>
            <a:r>
              <a:t>PROPOSED SELECTIONS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28648" y="411480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SANITARYWARE |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4328648" y="4572000"/>
            <a:ext cx="9144000" cy="45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3000">
                <a:solidFill>
                  <a:srgbClr val="E11919"/>
                </a:solidFill>
                <a:latin typeface="Poppins Light"/>
              </a:defRPr>
            </a:pPr>
            <a:r>
              <a:t>July 02,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4328648" y="5120640"/>
            <a:ext cx="9144000" cy="365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1900">
                <a:solidFill>
                  <a:srgbClr val="E11919"/>
                </a:solidFill>
                <a:latin typeface="Helvetica"/>
              </a:defRPr>
            </a:pPr>
            <a:r>
              <a:t>PP-YR25-0313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986248" y="77724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5000">
                <a:solidFill>
                  <a:srgbClr val="ED8927"/>
                </a:solidFill>
                <a:latin typeface="Belleza"/>
              </a:defRPr>
            </a:pPr>
            <a:r>
              <a:t>MA Villa - Master Bathroom</a:t>
            </a:r>
          </a:p>
        </p:txBody>
      </p:sp>
      <p:pic>
        <p:nvPicPr>
          <p:cNvPr id="7" name="Picture 6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0728" y="1179576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n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3rd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Washbasin &amp; Bathtub</a:t>
            </a:r>
          </a:p>
        </p:txBody>
      </p:sp>
      <p:pic>
        <p:nvPicPr>
          <p:cNvPr id="4" name="Picture 3" descr="660217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66021726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Origini Deck Mounted Basin Spout Warm Bronze Brushed PVD h243mm</a:t>
            </a:r>
          </a:p>
        </p:txBody>
      </p:sp>
      <p:pic>
        <p:nvPicPr>
          <p:cNvPr id="6" name="Picture 5" descr="6610072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04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7104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66100726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Origini Separate control for Spouts. Can be combined with inserts with different finishes: Art. 66600 and Art. 66602. Warm Bronze Brushed PVD</a:t>
            </a:r>
          </a:p>
        </p:txBody>
      </p:sp>
      <p:pic>
        <p:nvPicPr>
          <p:cNvPr id="8" name="Picture 7" descr="01377726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5256" y="13716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5256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01377726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Round Siphon/Bottle Trap Warm Bronze Brushed PVD 1 1/4"</a:t>
            </a:r>
          </a:p>
        </p:txBody>
      </p:sp>
      <p:pic>
        <p:nvPicPr>
          <p:cNvPr id="10" name="Picture 9" descr="0139172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2552" y="13716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325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01391726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Always Open Long Pop-up Waste without Overflow Warm Bronze Brushed PVD 1 1/4"</a:t>
            </a:r>
          </a:p>
        </p:txBody>
      </p:sp>
      <p:pic>
        <p:nvPicPr>
          <p:cNvPr id="12" name="Picture 11" descr="66028726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124" y="7086600"/>
            <a:ext cx="41148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11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66028726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Origini Freestanding Bath Mixer with Handshower, Handshower Holder, Flexible Hose and Spout (Can be combined with Inserts Art. 66600 and Art. 66602, Inserts and Built-in part Art. 46189 to be ordered separately) Warm Bronze Brushed PVD h868-948mm</a:t>
            </a:r>
          </a:p>
        </p:txBody>
      </p:sp>
      <p:pic>
        <p:nvPicPr>
          <p:cNvPr id="14" name="Picture 13" descr="46189031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524" y="7086600"/>
            <a:ext cx="4114800" cy="4114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75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46189031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Conceal for Freestanding Basin/Bath Mixer Chrome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53939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UNA-T/L-WMAT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LSC Una Freestanding Bathtub (formerly Comfort) without Overflow White Matt 1690x840xH540mm</a:t>
            </a:r>
          </a:p>
        </p:txBody>
      </p:sp>
      <p:pic>
        <p:nvPicPr>
          <p:cNvPr id="17" name="Picture 16" descr="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Shower Area</a:t>
            </a:r>
          </a:p>
        </p:txBody>
      </p:sp>
      <p:pic>
        <p:nvPicPr>
          <p:cNvPr id="4" name="Picture 3" descr="57882726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57882726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Colour Cover for Ceiling Mounted Multifunction Shower System Art. 57831 (with Lighting System) Warm Bronze Brushed PVD 300x500mm</a:t>
            </a:r>
          </a:p>
        </p:txBody>
      </p:sp>
      <p:pic>
        <p:nvPicPr>
          <p:cNvPr id="6" name="Picture 5" descr="57831238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104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47104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57831238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Colour Ceiling Mounted Multifunction Shower System (Rainfall/Waterfall/Mist/Chromotherapy), with Electronic Parts, Remote Watertight Control and Hook (12V Power Supply and Cover Art. 57882 to be ordered separately) Mirror Steel 300x500mm</a:t>
            </a:r>
          </a:p>
        </p:txBody>
      </p:sp>
      <p:pic>
        <p:nvPicPr>
          <p:cNvPr id="8" name="Picture 7" descr="01723238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5256" y="13716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335256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01723238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Power supply CE 24 Watt DIN Rail. Input voltage 100-240VAC. Output voltage 12VDC Mirror Steel (Old code: RIR5402238)</a:t>
            </a:r>
          </a:p>
        </p:txBody>
      </p:sp>
      <p:pic>
        <p:nvPicPr>
          <p:cNvPr id="10" name="Picture 9" descr="6301672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32552" y="13716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81325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63016726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Hi-fi Linear 4 Exit Thermostatic Diverter with 4 Simultaneous Functions, with Rectangular Cover Plate, Push Button, ON/OFF Control (Exposed part only, built-in part Art. 63015 to be ordered separately) Warm Bronze Brushed PVD</a:t>
            </a:r>
          </a:p>
        </p:txBody>
      </p:sp>
      <p:pic>
        <p:nvPicPr>
          <p:cNvPr id="12" name="Picture 11" descr="63015031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21124" y="7086600"/>
            <a:ext cx="41148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4211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63015031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Conceal for 4 Exit Thermostatic Diverter Chrome</a:t>
            </a:r>
          </a:p>
        </p:txBody>
      </p:sp>
      <p:pic>
        <p:nvPicPr>
          <p:cNvPr id="14" name="Picture 13" descr="E60-304-NAT.jpe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07524" y="7086600"/>
            <a:ext cx="4114800" cy="41148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99075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E60-304-NAT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Plumbing E60 Linear Tile-in Shower Drain Stainless Steel Natural</a:t>
            </a:r>
          </a:p>
        </p:txBody>
      </p:sp>
      <p:pic>
        <p:nvPicPr>
          <p:cNvPr id="16" name="Picture 15" descr="63199726.jpe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393924" y="7086600"/>
            <a:ext cx="4114800" cy="41148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5393924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63199726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Hi-fi Linear Magnetic Handshower Set with Water Outlet, Antilimestone Handshower and Darkflex Flexible Hose Warm Bronze Brushed PVD (Customised)</a:t>
            </a:r>
          </a:p>
        </p:txBody>
      </p:sp>
      <p:pic>
        <p:nvPicPr>
          <p:cNvPr id="18" name="Picture 17" descr="logo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Heading Backgrou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3124" y="0"/>
            <a:ext cx="6400800" cy="1143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993124" y="228600"/>
            <a:ext cx="6400800" cy="1143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  <a:latin typeface="Poppins Light"/>
              </a:defRPr>
            </a:pPr>
            <a:r>
              <a:t>WC Area</a:t>
            </a:r>
          </a:p>
        </p:txBody>
      </p:sp>
      <p:pic>
        <p:nvPicPr>
          <p:cNvPr id="4" name="Picture 3" descr="H9201100000001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52" y="1371600"/>
            <a:ext cx="4114800" cy="4114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89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H9201100000001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Ineolink Concealed Cistern for Wall Hung WC and Shower WC 500x135x1120mm</a:t>
            </a:r>
          </a:p>
        </p:txBody>
      </p:sp>
      <p:pic>
        <p:nvPicPr>
          <p:cNvPr id="6" name="Picture 5" descr="54611726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7524" y="1371600"/>
            <a:ext cx="4114800" cy="41148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07524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54611726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Dual Flush Plate for Geberit Sigma 8 &amp; 12 Warm Bronze Brushed PVD 243xh155mm</a:t>
            </a:r>
          </a:p>
        </p:txBody>
      </p:sp>
      <p:pic>
        <p:nvPicPr>
          <p:cNvPr id="8" name="Picture 7" descr="H8211604000001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46952" y="1371600"/>
            <a:ext cx="4114800" cy="41148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046952" y="5760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H8211604000001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Laufen Cleanet Alvia Wall Hung Rimless WC, Washdown, Silent Flush, with Seat Cover with Automatic opening and Lowering System, with Heated Seat, with Remote Control, Wi-fi, Dryer, UV Disinfection and ambient light, with plug for EU White Laufen Clean Coat 600x410x485mm</a:t>
            </a:r>
          </a:p>
        </p:txBody>
      </p:sp>
      <p:pic>
        <p:nvPicPr>
          <p:cNvPr id="10" name="Picture 9" descr="14331726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0952" y="7086600"/>
            <a:ext cx="4114800" cy="41148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30952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14331726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Gessi Trasparenze Shut-off Set with Wall Mounted Handshower Holder with Water Outlet and Flexible Hose Warm Bronze Brushed PVD (Customised)</a:t>
            </a:r>
          </a:p>
        </p:txBody>
      </p:sp>
      <p:pic>
        <p:nvPicPr>
          <p:cNvPr id="12" name="Picture 11" descr="E13-304-NAT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74952" y="7086600"/>
            <a:ext cx="4114800" cy="41148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4474952" y="11475720"/>
            <a:ext cx="4572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just"/>
            <a:r>
              <a:rPr b="1" sz="1800">
                <a:solidFill>
                  <a:srgbClr val="000000"/>
                </a:solidFill>
                <a:latin typeface="Poppins Light"/>
              </a:rPr>
              <a:t>E13-304-NAT – </a:t>
            </a:r>
            <a:r>
              <a:rPr b="0" sz="1800">
                <a:solidFill>
                  <a:srgbClr val="000000"/>
                </a:solidFill>
                <a:latin typeface="Poppins Light"/>
              </a:rPr>
              <a:t>IWW Plumbing E13 Square Tile-in Shower Drain (2-inch outlet) Natural 133x133mm</a:t>
            </a:r>
          </a:p>
        </p:txBody>
      </p:sp>
      <p:pic>
        <p:nvPicPr>
          <p:cNvPr id="14" name="Picture 13" descr="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009608" y="12733020"/>
            <a:ext cx="2057400" cy="8229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ast P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7048" cy="1371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