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July 02,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sdfasdfasdf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asdfasdfsadf</a:t>
            </a:r>
          </a:p>
        </p:txBody>
      </p:sp>
      <p:pic>
        <p:nvPicPr>
          <p:cNvPr id="4" name="Picture 3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13716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952" y="57607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6" name="Picture 5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104" y="1371600"/>
            <a:ext cx="41148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7104" y="57607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8" name="Picture 7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256" y="1371600"/>
            <a:ext cx="4114800" cy="41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35256" y="57607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10" name="Picture 9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2552" y="1371600"/>
            <a:ext cx="4114800" cy="411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132552" y="57607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12" name="Picture 11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124" y="7086600"/>
            <a:ext cx="4114800" cy="411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21124" y="114757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14" name="Picture 13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524" y="7086600"/>
            <a:ext cx="4114800" cy="4114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07524" y="114757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16" name="Picture 15" descr="H8211604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3924" y="7086600"/>
            <a:ext cx="4114800" cy="4114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393924" y="114757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18" name="Picture 17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