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July 02,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sdfasdfasdf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asdfasdfsadf</a:t>
            </a:r>
          </a:p>
        </p:txBody>
      </p:sp>
      <p:pic>
        <p:nvPicPr>
          <p:cNvPr id="4" name="Picture 3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371600"/>
            <a:ext cx="3200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" y="484632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6" name="Picture 5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1371600"/>
            <a:ext cx="32004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7104" y="484632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8" name="Picture 7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256" y="1371600"/>
            <a:ext cx="3200400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35256" y="484632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0" name="Picture 9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552" y="1371600"/>
            <a:ext cx="3200400" cy="3200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32552" y="484632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2" name="Picture 11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24" y="7086600"/>
            <a:ext cx="3200400" cy="320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21124" y="1056132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4" name="Picture 13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524" y="7086600"/>
            <a:ext cx="3200400" cy="3200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7524" y="1056132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6" name="Picture 15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924" y="7086600"/>
            <a:ext cx="3200400" cy="320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93924" y="1056132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8" name="Picture 17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