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44103e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44103e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b44103e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b44103e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44103e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44103e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44103ee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44103ee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44103ee3_2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44103ee3_2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44103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44103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b44103ee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44103ee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44103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44103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b44103ee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b44103ee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GYBITG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 Your Butt In The Gym!</a:t>
            </a:r>
            <a:endParaRPr/>
          </a:p>
          <a:p>
            <a:pPr indent="0" lvl="0" marL="0" rtl="0" algn="ctr">
              <a:spcBef>
                <a:spcPts val="0"/>
              </a:spcBef>
              <a:spcAft>
                <a:spcPts val="0"/>
              </a:spcAft>
              <a:buNone/>
            </a:pPr>
            <a:r>
              <a:rPr lang="en"/>
              <a:t>App Demo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142300"/>
            <a:ext cx="8520600" cy="8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FIN</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FFFFFF"/>
                </a:solidFill>
              </a:rPr>
              <a:t>The MVP will allow the coach user to quickly view and search through a list of athletes with the help of filters to better find specific athletes that fill the positions on the coaches team and then select the athletes page. The coach can also quickly view a list of athletes they have followed. The coach can then select athlete profiles to view recent videos from the athletes.</a:t>
            </a:r>
            <a:endParaRPr sz="2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50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72" name="Google Shape;72;p15"/>
          <p:cNvSpPr txBox="1"/>
          <p:nvPr>
            <p:ph idx="1" type="body"/>
          </p:nvPr>
        </p:nvSpPr>
        <p:spPr>
          <a:xfrm>
            <a:off x="311700" y="922850"/>
            <a:ext cx="8520600" cy="4148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FFFFFF"/>
              </a:buClr>
              <a:buSzPts val="1600"/>
              <a:buChar char="❖"/>
            </a:pPr>
            <a:r>
              <a:rPr b="1" lang="en" sz="1600">
                <a:solidFill>
                  <a:srgbClr val="FFFFFF"/>
                </a:solidFill>
              </a:rPr>
              <a:t>User Story: </a:t>
            </a:r>
            <a:r>
              <a:rPr lang="en" sz="1600">
                <a:solidFill>
                  <a:srgbClr val="FFFFFF"/>
                </a:solidFill>
              </a:rPr>
              <a:t>Basic Search </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b="1" lang="en" sz="1600">
                <a:solidFill>
                  <a:srgbClr val="FFFFFF"/>
                </a:solidFill>
              </a:rPr>
              <a:t>User and Goal</a:t>
            </a:r>
            <a:r>
              <a:rPr lang="en" sz="1600">
                <a:solidFill>
                  <a:srgbClr val="FFFFFF"/>
                </a:solidFill>
              </a:rPr>
              <a:t>: As a Coach user I want to be able to find quickly search for an athlete by name or high school.</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b="1" lang="en" sz="1600">
                <a:solidFill>
                  <a:srgbClr val="FFFFFF"/>
                </a:solidFill>
              </a:rPr>
              <a:t>Acceptance Criteria</a:t>
            </a:r>
            <a:r>
              <a:rPr lang="en" sz="1600">
                <a:solidFill>
                  <a:srgbClr val="FFFFFF"/>
                </a:solidFill>
              </a:rPr>
              <a:t>: I am presented with the athletes I have searched for.</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b="1" lang="en" sz="1600">
                <a:solidFill>
                  <a:srgbClr val="FFFFFF"/>
                </a:solidFill>
              </a:rPr>
              <a:t>User Story: </a:t>
            </a:r>
            <a:r>
              <a:rPr lang="en" sz="1600">
                <a:solidFill>
                  <a:srgbClr val="FFFFFF"/>
                </a:solidFill>
              </a:rPr>
              <a:t>Advanced Athlete Search</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b="1" lang="en" sz="1600">
                <a:solidFill>
                  <a:srgbClr val="FFFFFF"/>
                </a:solidFill>
              </a:rPr>
              <a:t>User and Goal</a:t>
            </a:r>
            <a:r>
              <a:rPr lang="en" sz="1600">
                <a:solidFill>
                  <a:srgbClr val="FFFFFF"/>
                </a:solidFill>
              </a:rPr>
              <a:t>: Coach user will be able use advanced search criteria for specific players based on a list of things.</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b="1" lang="en" sz="1600">
                <a:solidFill>
                  <a:srgbClr val="FFFFFF"/>
                </a:solidFill>
              </a:rPr>
              <a:t>Acceptance Criteria</a:t>
            </a:r>
            <a:r>
              <a:rPr lang="en" sz="1600">
                <a:solidFill>
                  <a:srgbClr val="FFFFFF"/>
                </a:solidFill>
              </a:rPr>
              <a:t>: Coach can view their search results based on the advanced search.</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b="1" lang="en" sz="1600">
                <a:solidFill>
                  <a:srgbClr val="FFFFFF"/>
                </a:solidFill>
              </a:rPr>
              <a:t>User Story: </a:t>
            </a:r>
            <a:r>
              <a:rPr lang="en" sz="1600">
                <a:solidFill>
                  <a:srgbClr val="FFFFFF"/>
                </a:solidFill>
              </a:rPr>
              <a:t>Results Page for Athlete search</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b="1" lang="en" sz="1600">
                <a:solidFill>
                  <a:srgbClr val="FFFFFF"/>
                </a:solidFill>
              </a:rPr>
              <a:t>User and Goal</a:t>
            </a:r>
            <a:r>
              <a:rPr lang="en" sz="1600">
                <a:solidFill>
                  <a:srgbClr val="FFFFFF"/>
                </a:solidFill>
              </a:rPr>
              <a:t>: Coach user is able to view the results of their search.</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b="1" lang="en" sz="1600">
                <a:solidFill>
                  <a:srgbClr val="FFFFFF"/>
                </a:solidFill>
              </a:rPr>
              <a:t>Acceptance Criteria</a:t>
            </a:r>
            <a:r>
              <a:rPr lang="en" sz="1600">
                <a:solidFill>
                  <a:srgbClr val="FFFFFF"/>
                </a:solidFill>
              </a:rPr>
              <a:t>: Coach user sees a Results page displaying athletes matching their search with basic information.</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Accomplishing the MVP</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Basic search functional</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Ad</a:t>
            </a:r>
            <a:r>
              <a:rPr lang="en" sz="1600">
                <a:solidFill>
                  <a:srgbClr val="FFFFFF"/>
                </a:solidFill>
              </a:rPr>
              <a:t>vanced search functional</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This includes searching for position and High School Grad date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Registration for coach and Athletes</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Data saves in database correctly</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Position as a dropdown menu</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Authorization</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User and Coach login</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Data Validation</a:t>
            </a:r>
            <a:endParaRPr sz="1600">
              <a:solidFill>
                <a:srgbClr val="FFFFFF"/>
              </a:solidFill>
            </a:endParaRPr>
          </a:p>
        </p:txBody>
      </p:sp>
      <p:sp>
        <p:nvSpPr>
          <p:cNvPr id="79" name="Google Shape;79;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Athletes For Demo</a:t>
            </a:r>
            <a:endParaRPr/>
          </a:p>
        </p:txBody>
      </p:sp>
      <p:sp>
        <p:nvSpPr>
          <p:cNvPr id="85" name="Google Shape;8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Kevin James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Point Guard</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Juanita</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James Freed</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06/10/2019</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Ben Hello</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Shooting Guard</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Bothell</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Mary Watkins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06/12/2019</a:t>
            </a:r>
            <a:endParaRPr sz="1800">
              <a:solidFill>
                <a:srgbClr val="FFFFFF"/>
              </a:solidFill>
            </a:endParaRPr>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Keith Rutger</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Point Guard</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Lake Washington</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Alex Sparks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03/11/2020</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Daniel Watkins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Small Forward</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Bothell</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Mary Watkins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06/12/2019</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3" name="Google Shape;93;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14" y="0"/>
            <a:ext cx="914398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Code Struggles</a:t>
            </a:r>
            <a:endParaRPr/>
          </a:p>
        </p:txBody>
      </p:sp>
      <p:sp>
        <p:nvSpPr>
          <p:cNvPr id="100" name="Google Shape;100;p19"/>
          <p:cNvSpPr txBox="1"/>
          <p:nvPr>
            <p:ph idx="2" type="body"/>
          </p:nvPr>
        </p:nvSpPr>
        <p:spPr>
          <a:xfrm>
            <a:off x="49469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Alex- Calendars</a:t>
            </a:r>
            <a:endParaRPr/>
          </a:p>
          <a:p>
            <a:pPr indent="0" lvl="0" marL="0" rtl="0" algn="l">
              <a:spcBef>
                <a:spcPts val="1600"/>
              </a:spcBef>
              <a:spcAft>
                <a:spcPts val="0"/>
              </a:spcAft>
              <a:buNone/>
            </a:pPr>
            <a:r>
              <a:rPr lang="en"/>
              <a:t>Keith- Input Verification Allowance</a:t>
            </a:r>
            <a:endParaRPr/>
          </a:p>
          <a:p>
            <a:pPr indent="0" lvl="0" marL="0" rtl="0" algn="l">
              <a:spcBef>
                <a:spcPts val="1600"/>
              </a:spcBef>
              <a:spcAft>
                <a:spcPts val="0"/>
              </a:spcAft>
              <a:buNone/>
            </a:pPr>
            <a:r>
              <a:rPr lang="en"/>
              <a:t>Kevin- Log in/Log out status</a:t>
            </a:r>
            <a:endParaRPr/>
          </a:p>
          <a:p>
            <a:pPr indent="0" lvl="0" marL="0" rtl="0" algn="l">
              <a:spcBef>
                <a:spcPts val="1600"/>
              </a:spcBef>
              <a:spcAft>
                <a:spcPts val="0"/>
              </a:spcAft>
              <a:buNone/>
            </a:pPr>
            <a:r>
              <a:rPr lang="en"/>
              <a:t>Daniel- Search Logic</a:t>
            </a:r>
            <a:endParaRPr/>
          </a:p>
          <a:p>
            <a:pPr indent="0" lvl="0" marL="0" rtl="0" algn="l">
              <a:spcBef>
                <a:spcPts val="1600"/>
              </a:spcBef>
              <a:spcAft>
                <a:spcPts val="1600"/>
              </a:spcAft>
              <a:buNone/>
            </a:pPr>
            <a:r>
              <a:rPr lang="en"/>
              <a:t>Adam- Starting off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06" name="Google Shape;106;p20"/>
          <p:cNvSpPr txBox="1"/>
          <p:nvPr>
            <p:ph idx="1" type="body"/>
          </p:nvPr>
        </p:nvSpPr>
        <p:spPr>
          <a:xfrm>
            <a:off x="311700" y="1152475"/>
            <a:ext cx="74913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AutoNum type="arabicPeriod"/>
            </a:pPr>
            <a:r>
              <a:rPr lang="en" sz="1800">
                <a:solidFill>
                  <a:schemeClr val="dk1"/>
                </a:solidFill>
              </a:rPr>
              <a:t>Being able to follow an athlete</a:t>
            </a:r>
            <a:endParaRPr sz="1800">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sz="1800">
                <a:solidFill>
                  <a:schemeClr val="dk1"/>
                </a:solidFill>
              </a:rPr>
              <a:t>Coach private facing profile with list of athletes followed</a:t>
            </a:r>
            <a:endParaRPr sz="1800">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sz="1800">
                <a:solidFill>
                  <a:schemeClr val="dk1"/>
                </a:solidFill>
              </a:rPr>
              <a:t>Public facing athlete profile page</a:t>
            </a:r>
            <a:endParaRPr sz="1800">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sz="1800">
                <a:solidFill>
                  <a:schemeClr val="dk1"/>
                </a:solidFill>
              </a:rPr>
              <a:t>Coach verification</a:t>
            </a:r>
            <a:endParaRPr sz="1800">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sz="1800">
                <a:solidFill>
                  <a:schemeClr val="dk1"/>
                </a:solidFill>
              </a:rPr>
              <a:t>Feature enhancements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2076150"/>
            <a:ext cx="8368200" cy="9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Any Questions?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