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2" r:id="rId4"/>
    <p:sldId id="258" r:id="rId5"/>
    <p:sldId id="259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8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6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1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3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2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7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3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3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5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8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7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i="0" kern="1200" cap="none" spc="8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300" kern="1200" spc="4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 spc="4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 spc="4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241102-BE3B-E16E-6C31-4F7932514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2492" y="2218200"/>
            <a:ext cx="10228904" cy="1389620"/>
          </a:xfrm>
        </p:spPr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인용 대결 게임</a:t>
            </a:r>
          </a:p>
        </p:txBody>
      </p:sp>
      <p:pic>
        <p:nvPicPr>
          <p:cNvPr id="4" name="Picture 3" descr="백색 구조">
            <a:extLst>
              <a:ext uri="{FF2B5EF4-FFF2-40B4-BE49-F238E27FC236}">
                <a16:creationId xmlns:a16="http://schemas.microsoft.com/office/drawing/2014/main" id="{CEBD7BEA-6610-C499-EF26-405A7A735A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19" r="36790" b="1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11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1EC48-BC92-8726-EB92-918994A3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81272-0685-2FE2-CC5C-D9C29AF36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빠른 시간 내에 간편하게 할 수 있는 </a:t>
            </a:r>
            <a:r>
              <a:rPr lang="en-US" altLang="ko-KR" dirty="0"/>
              <a:t>2</a:t>
            </a:r>
            <a:r>
              <a:rPr lang="ko-KR" altLang="en-US" dirty="0"/>
              <a:t>인용 플래시 게임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키보드 하나로 두 명이 함께 </a:t>
            </a:r>
            <a:r>
              <a:rPr lang="en-US" altLang="ko-KR" dirty="0"/>
              <a:t>1</a:t>
            </a:r>
            <a:r>
              <a:rPr lang="ko-KR" altLang="en-US" dirty="0"/>
              <a:t>대</a:t>
            </a:r>
            <a:r>
              <a:rPr lang="en-US" altLang="ko-KR" dirty="0"/>
              <a:t>1 </a:t>
            </a:r>
            <a:r>
              <a:rPr lang="ko-KR" altLang="en-US" dirty="0"/>
              <a:t>대결을 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체력이 </a:t>
            </a:r>
            <a:r>
              <a:rPr lang="en-US" altLang="ko-KR" dirty="0"/>
              <a:t>‘0’</a:t>
            </a:r>
            <a:r>
              <a:rPr lang="ko-KR" altLang="en-US" dirty="0"/>
              <a:t>이 되거나 낭떠러지로 떨어지는 플레이어가 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15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C2DEB-DB53-D184-B19C-66D1C8CAD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2449"/>
            <a:ext cx="9906000" cy="1382156"/>
          </a:xfrm>
        </p:spPr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죽인혈전</a:t>
            </a:r>
            <a:r>
              <a:rPr lang="en-US" altLang="ko-KR" dirty="0"/>
              <a:t>’</a:t>
            </a:r>
            <a:r>
              <a:rPr lang="ko-KR" altLang="en-US" dirty="0"/>
              <a:t>이라는 기존 게임 참고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D5435A5-FDEE-1119-6435-2DD6F0572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711" y="1654605"/>
            <a:ext cx="8144578" cy="5097748"/>
          </a:xfrm>
        </p:spPr>
      </p:pic>
    </p:spTree>
    <p:extLst>
      <p:ext uri="{BB962C8B-B14F-4D97-AF65-F5344CB8AC3E}">
        <p14:creationId xmlns:p14="http://schemas.microsoft.com/office/powerpoint/2010/main" val="2115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D4C89-26F1-453D-F1A5-D3D7CD4A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프로젝트 진행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3A687-325D-C142-2405-78374D0FF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pc</a:t>
            </a:r>
            <a:r>
              <a:rPr lang="ko-KR" altLang="en-US" dirty="0"/>
              <a:t>플레이어가 없는 </a:t>
            </a:r>
            <a:r>
              <a:rPr lang="en-US" altLang="ko-KR" dirty="0"/>
              <a:t>2</a:t>
            </a:r>
            <a:r>
              <a:rPr lang="ko-KR" altLang="en-US" dirty="0"/>
              <a:t>인용 게임이기 때문에 난수를 설정하지 않아도 돼서 비교적 만들기 편할 거라는 생각이 들었습니다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프로젝트가 끝난 이후 </a:t>
            </a:r>
            <a:r>
              <a:rPr lang="en-US" altLang="ko-KR" dirty="0"/>
              <a:t>JAVA</a:t>
            </a:r>
            <a:r>
              <a:rPr lang="ko-KR" altLang="en-US" dirty="0"/>
              <a:t>를 이용해 </a:t>
            </a:r>
            <a:r>
              <a:rPr lang="en-US" altLang="ko-KR" dirty="0"/>
              <a:t>GUI</a:t>
            </a:r>
            <a:r>
              <a:rPr lang="ko-KR" altLang="en-US" dirty="0"/>
              <a:t>에 더욱 익숙해지는 것을 기대할 수 있었기에 후보로 선정했습니다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33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1451C-BEF9-D502-07C3-0E36E6A5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대략적인 조작법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AB4B2-E65C-4534-146B-C6DCF7EE3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99320"/>
            <a:ext cx="9906000" cy="4024424"/>
          </a:xfrm>
        </p:spPr>
        <p:txBody>
          <a:bodyPr/>
          <a:lstStyle/>
          <a:p>
            <a:r>
              <a:rPr lang="en-US" altLang="ko-KR" dirty="0"/>
              <a:t>Player1</a:t>
            </a:r>
          </a:p>
          <a:p>
            <a:r>
              <a:rPr lang="ko-KR" altLang="en-US" dirty="0"/>
              <a:t>좌우 이동</a:t>
            </a:r>
            <a:r>
              <a:rPr lang="en-US" altLang="ko-KR" dirty="0"/>
              <a:t>: f, h	</a:t>
            </a:r>
            <a:r>
              <a:rPr lang="ko-KR" altLang="en-US" dirty="0"/>
              <a:t>점프</a:t>
            </a:r>
            <a:r>
              <a:rPr lang="en-US" altLang="ko-KR" dirty="0"/>
              <a:t>, </a:t>
            </a:r>
            <a:r>
              <a:rPr lang="ko-KR" altLang="en-US" dirty="0"/>
              <a:t>앉기</a:t>
            </a:r>
            <a:r>
              <a:rPr lang="en-US" altLang="ko-KR" dirty="0"/>
              <a:t>: t, g</a:t>
            </a:r>
          </a:p>
          <a:p>
            <a:r>
              <a:rPr lang="ko-KR" altLang="en-US" dirty="0"/>
              <a:t>주먹</a:t>
            </a:r>
            <a:r>
              <a:rPr lang="en-US" altLang="ko-KR" dirty="0"/>
              <a:t>: z	</a:t>
            </a:r>
            <a:r>
              <a:rPr lang="ko-KR" altLang="en-US" dirty="0"/>
              <a:t>발차기</a:t>
            </a:r>
            <a:r>
              <a:rPr lang="en-US" altLang="ko-KR" dirty="0"/>
              <a:t>: x</a:t>
            </a:r>
          </a:p>
          <a:p>
            <a:r>
              <a:rPr lang="ko-KR" altLang="en-US" dirty="0" err="1"/>
              <a:t>필살기</a:t>
            </a:r>
            <a:r>
              <a:rPr lang="en-US" altLang="ko-KR" dirty="0"/>
              <a:t>: </a:t>
            </a:r>
            <a:r>
              <a:rPr lang="ko-KR" altLang="en-US" dirty="0"/>
              <a:t>이동 키 </a:t>
            </a:r>
            <a:r>
              <a:rPr lang="en-US" altLang="ko-KR" dirty="0"/>
              <a:t>+ </a:t>
            </a:r>
            <a:r>
              <a:rPr lang="ko-KR" altLang="en-US" dirty="0"/>
              <a:t>주먹 조합</a:t>
            </a:r>
            <a:r>
              <a:rPr lang="en-US" altLang="ko-KR" dirty="0"/>
              <a:t>	</a:t>
            </a:r>
            <a:r>
              <a:rPr lang="ko-KR" altLang="en-US" dirty="0"/>
              <a:t>도발</a:t>
            </a:r>
            <a:r>
              <a:rPr lang="en-US" altLang="ko-KR" dirty="0"/>
              <a:t>: g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f</a:t>
            </a:r>
            <a:r>
              <a:rPr lang="ko-KR" altLang="en-US" dirty="0"/>
              <a:t> </a:t>
            </a:r>
            <a:r>
              <a:rPr lang="en-US" altLang="ko-KR" dirty="0"/>
              <a:t>+ c</a:t>
            </a:r>
          </a:p>
          <a:p>
            <a:endParaRPr lang="en-US" altLang="ko-KR" dirty="0"/>
          </a:p>
          <a:p>
            <a:r>
              <a:rPr lang="en-US" altLang="ko-KR" dirty="0"/>
              <a:t>Player2</a:t>
            </a:r>
          </a:p>
          <a:p>
            <a:r>
              <a:rPr lang="ko-KR" altLang="en-US" dirty="0"/>
              <a:t>좌우 이동</a:t>
            </a:r>
            <a:r>
              <a:rPr lang="en-US" altLang="ko-KR" dirty="0"/>
              <a:t>: </a:t>
            </a:r>
            <a:r>
              <a:rPr lang="ko-KR" altLang="en-US" dirty="0"/>
              <a:t>→</a:t>
            </a:r>
            <a:r>
              <a:rPr lang="en-US" altLang="ko-KR" dirty="0"/>
              <a:t>, </a:t>
            </a:r>
            <a:r>
              <a:rPr lang="ko-KR" altLang="en-US" dirty="0"/>
              <a:t>←</a:t>
            </a:r>
            <a:r>
              <a:rPr lang="en-US" altLang="ko-KR" dirty="0"/>
              <a:t>	</a:t>
            </a:r>
            <a:r>
              <a:rPr lang="ko-KR" altLang="en-US" dirty="0"/>
              <a:t>점프</a:t>
            </a:r>
            <a:r>
              <a:rPr lang="en-US" altLang="ko-KR" dirty="0"/>
              <a:t>, </a:t>
            </a:r>
            <a:r>
              <a:rPr lang="ko-KR" altLang="en-US" dirty="0"/>
              <a:t>앉기</a:t>
            </a:r>
            <a:r>
              <a:rPr lang="en-US" altLang="ko-KR" dirty="0"/>
              <a:t>: </a:t>
            </a:r>
            <a:r>
              <a:rPr lang="ko-KR" altLang="en-US" dirty="0"/>
              <a:t>↑</a:t>
            </a:r>
            <a:r>
              <a:rPr lang="en-US" altLang="ko-KR" dirty="0"/>
              <a:t>, </a:t>
            </a:r>
            <a:r>
              <a:rPr lang="ko-KR" altLang="en-US" dirty="0"/>
              <a:t>↓</a:t>
            </a:r>
            <a:endParaRPr lang="en-US" altLang="ko-KR" dirty="0"/>
          </a:p>
          <a:p>
            <a:r>
              <a:rPr lang="ko-KR" altLang="en-US" dirty="0"/>
              <a:t>주먹</a:t>
            </a:r>
            <a:r>
              <a:rPr lang="en-US" altLang="ko-KR" dirty="0"/>
              <a:t>: [	</a:t>
            </a:r>
            <a:r>
              <a:rPr lang="ko-KR" altLang="en-US" dirty="0"/>
              <a:t>발차기</a:t>
            </a:r>
            <a:r>
              <a:rPr lang="en-US" altLang="ko-KR" dirty="0"/>
              <a:t>: ]</a:t>
            </a:r>
          </a:p>
          <a:p>
            <a:r>
              <a:rPr lang="ko-KR" altLang="en-US" dirty="0" err="1"/>
              <a:t>필살기</a:t>
            </a:r>
            <a:r>
              <a:rPr lang="en-US" altLang="ko-KR" dirty="0"/>
              <a:t>:</a:t>
            </a:r>
            <a:r>
              <a:rPr lang="ko-KR" altLang="en-US" dirty="0"/>
              <a:t> 이동 키 </a:t>
            </a:r>
            <a:r>
              <a:rPr lang="en-US" altLang="ko-KR" dirty="0"/>
              <a:t>+ </a:t>
            </a:r>
            <a:r>
              <a:rPr lang="ko-KR" altLang="en-US" dirty="0"/>
              <a:t>발차기 조합</a:t>
            </a:r>
            <a:r>
              <a:rPr lang="en-US" altLang="ko-KR" dirty="0"/>
              <a:t>	</a:t>
            </a:r>
            <a:r>
              <a:rPr lang="ko-KR" altLang="en-US" dirty="0"/>
              <a:t>도발</a:t>
            </a:r>
            <a:r>
              <a:rPr lang="en-US" altLang="ko-KR" dirty="0"/>
              <a:t>: </a:t>
            </a:r>
            <a:r>
              <a:rPr lang="ko-KR" altLang="en-US" dirty="0"/>
              <a:t>↓ </a:t>
            </a:r>
            <a:r>
              <a:rPr lang="en-US" altLang="ko-KR" dirty="0"/>
              <a:t>+ </a:t>
            </a:r>
            <a:r>
              <a:rPr lang="ko-KR" altLang="en-US" dirty="0"/>
              <a:t>→ </a:t>
            </a:r>
            <a:r>
              <a:rPr lang="en-US" altLang="ko-KR" dirty="0"/>
              <a:t>+ \</a:t>
            </a:r>
          </a:p>
        </p:txBody>
      </p:sp>
    </p:spTree>
    <p:extLst>
      <p:ext uri="{BB962C8B-B14F-4D97-AF65-F5344CB8AC3E}">
        <p14:creationId xmlns:p14="http://schemas.microsoft.com/office/powerpoint/2010/main" val="194189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2372D-BECB-A166-7BE6-912A338F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예상되는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95783D-76B1-37FD-738B-579E35B04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졸라맨</a:t>
            </a:r>
            <a:r>
              <a:rPr lang="en-US" altLang="ko-KR" dirty="0"/>
              <a:t>(</a:t>
            </a:r>
            <a:r>
              <a:rPr lang="ko-KR" altLang="en-US" dirty="0"/>
              <a:t>플레이어</a:t>
            </a:r>
            <a:r>
              <a:rPr lang="en-US" altLang="ko-KR" dirty="0"/>
              <a:t>)</a:t>
            </a:r>
            <a:r>
              <a:rPr lang="ko-KR" altLang="en-US" dirty="0"/>
              <a:t>이 역동적으로 움직이는 작업이 생각보다 어려워질 수도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키보드 하나로 많은 키가 입력되는데</a:t>
            </a:r>
            <a:r>
              <a:rPr lang="en-US" altLang="ko-KR" dirty="0"/>
              <a:t>, </a:t>
            </a:r>
            <a:r>
              <a:rPr lang="ko-KR" altLang="en-US" dirty="0"/>
              <a:t>너무 많은 키를 빨리 누르다 보면</a:t>
            </a:r>
            <a:r>
              <a:rPr lang="en-US" altLang="ko-KR" dirty="0"/>
              <a:t>, </a:t>
            </a:r>
            <a:r>
              <a:rPr lang="ko-KR" altLang="en-US" dirty="0"/>
              <a:t>잘 작동하기 힘들 것으로 예상됨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689036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Light Univers Light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197</Words>
  <Application>Microsoft Office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Malgun Gothic Semilight</vt:lpstr>
      <vt:lpstr>Malgun Gothic</vt:lpstr>
      <vt:lpstr>Arial</vt:lpstr>
      <vt:lpstr>AngleLinesVTI</vt:lpstr>
      <vt:lpstr>2인용 대결 게임</vt:lpstr>
      <vt:lpstr>프로젝트 개요</vt:lpstr>
      <vt:lpstr>‘죽인혈전’이라는 기존 게임 참고</vt:lpstr>
      <vt:lpstr>프로젝트 진행 이유</vt:lpstr>
      <vt:lpstr>대략적인 조작법</vt:lpstr>
      <vt:lpstr>예상되는 문제점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후보 : 학교 공지사항 몰아보기</dc:title>
  <dc:creator>남 기정</dc:creator>
  <cp:lastModifiedBy>염선욱</cp:lastModifiedBy>
  <cp:revision>11</cp:revision>
  <dcterms:created xsi:type="dcterms:W3CDTF">2023-05-01T08:19:22Z</dcterms:created>
  <dcterms:modified xsi:type="dcterms:W3CDTF">2023-05-01T13:15:02Z</dcterms:modified>
</cp:coreProperties>
</file>