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09:37:53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1637 2901 24575,'-19'-1'0,"0"-1"0,0 0 0,0-1 0,0-1 0,-22-9 0,-90-39 0,63 22 0,-621-300 0,585 277 0,79 41 0,-1-2 0,2 0 0,-1-2 0,2 0 0,0-2 0,2-1 0,-26-26 0,16 9 0,2-2 0,1 0 0,-32-62 0,28 35 0,-41-112 0,63 142 0,1 1 0,1-1 0,3-1 0,0 1 0,1-51 0,4 65 0,1 0 0,1 0 0,1 0 0,1 1 0,0-1 0,2 1 0,1 0 0,0 0 0,1 1 0,1 0 0,1 1 0,0 0 0,21-27 0,35-33 0,76-71 0,-136 143 0,78-81 0,74-71 0,74-53 0,-213 192 0,-1-1 0,-1-1 0,26-41 0,-39 54 0,0 0 0,0-1 0,-1 0 0,0 0 0,0 0 0,-1 0 0,0 0 0,1-20 0,-2-7 0,-4-37 0,1 18 0,1-82-1365,1 111-5461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09:40:5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24575,'27'25'0,"0"-2"0,40 28 0,-33-27 0,40 36 0,-49-36 0,8 7 0,41 50 0,-67-72 0,1 0 0,-2 1 0,0-1 0,0 2 0,-1-1 0,0 1 0,0 0 0,-1 0 0,-1 0 0,4 20 0,-7-29 0,0 0 0,0 1 0,0-1 0,0 0 0,-1 0 0,1 0 0,-1 0 0,1 0 0,-1 0 0,0 0 0,0 0 0,0 0 0,0 0 0,0 0 0,0 0 0,0 0 0,-1 0 0,1-1 0,-1 1 0,1-1 0,-1 1 0,1-1 0,-1 0 0,0 1 0,0-1 0,0 0 0,0 0 0,-4 1 0,-7 3 0,0-1 0,0 0 0,-24 3 0,5-1 0,-53 17 0,-277 59 0,343-79 17,0 1 0,1 0 1,0 2-1,-1 0 0,2 1 0,-31 17 0,38-18-131,0 0 0,1 1-1,0 0 1,0 0 0,0 1 0,1 0-1,1 1 1,-1 0 0,1 0 0,1 1-1,-1-1 1,-5 15 0,1 3-6712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09:41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4398 1706 24575,'-79'-4'0,"1"-3"0,-100-23 0,77 12 0,-261-43 0,-595-109 0,918 161 0,0-1 0,1-2 0,1-1 0,0-3 0,-49-26 0,64 29 0,0-2 0,1 0 0,0-1 0,2-1 0,-1-1 0,2 0 0,1-2 0,0 0 0,-15-25 0,26 34 0,0 0 0,1 0 0,0 0 0,1-1 0,0 0 0,1 0 0,0 0 0,-1-15 0,2-12 0,1-50 0,2 51 0,-5-56 0,-3 42 0,4 16 0,-3 0 0,-18-69 0,20 94 0,-1-1 0,0 1 0,0 0 0,-1 1 0,-1-1 0,0 1 0,0 0 0,-1 1 0,0 0 0,0 0 0,-1 0 0,-19-12 0,-7 0 0,-1 1 0,-1 3 0,-76-26 0,88 34 0,-61-20 0,-90-18 0,78 32 0,0 4 0,-141 2 0,200 9 0,2-1 0,-24 1 0,-109-15 0,138 10 0,-43 1 0,52 3 0,0 0 0,0-1 0,0-1 0,-25-8 0,-44-23 0,65 23 0,0 1 0,0 1 0,-1 1 0,-42-6 0,-4 10 80,43 3-802,-33-4-1,36-1-6103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09:41:0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0 24575,'-108'65'0,"43"-23"0,29-22 0,23-13 0,-1 0 0,2 0 0,-1 1 0,1 1 0,0 0 0,-20 21 0,31-29 0,1 0 0,-1 1 0,0-1 0,1 1 0,-1-1 0,1 1 0,-1-1 0,1 1 0,0-1 0,-1 1 0,1-1 0,0 1 0,0-1 0,0 1 0,0-1 0,0 1 0,1-1 0,-1 1 0,0-1 0,1 1 0,-1-1 0,1 1 0,0-1 0,-1 1 0,1-1 0,0 0 0,0 1 0,0-1 0,2 2 0,3 4 0,0 0 0,1 0 0,13 9 0,-13-11 0,126 92 126,-8-7-1617,-107-77-5335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41102-BE3B-E16E-6C31-4F793251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492" y="2218200"/>
            <a:ext cx="10228904" cy="13896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후보 </a:t>
            </a:r>
            <a:r>
              <a:rPr lang="en-US" altLang="ko-KR" dirty="0"/>
              <a:t>: </a:t>
            </a:r>
            <a:r>
              <a:rPr lang="ko-KR" altLang="en-US" dirty="0"/>
              <a:t>학교 공지사항 몰아보기</a:t>
            </a:r>
          </a:p>
        </p:txBody>
      </p:sp>
      <p:pic>
        <p:nvPicPr>
          <p:cNvPr id="4" name="Picture 3" descr="백색 구조">
            <a:extLst>
              <a:ext uri="{FF2B5EF4-FFF2-40B4-BE49-F238E27FC236}">
                <a16:creationId xmlns:a16="http://schemas.microsoft.com/office/drawing/2014/main" id="{CEBD7BEA-6610-C499-EF26-405A7A735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36790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253FFF-7F17-7417-6F20-B3FB57189375}"/>
              </a:ext>
            </a:extLst>
          </p:cNvPr>
          <p:cNvSpPr txBox="1"/>
          <p:nvPr/>
        </p:nvSpPr>
        <p:spPr>
          <a:xfrm>
            <a:off x="5327780" y="4354910"/>
            <a:ext cx="6335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팀 </a:t>
            </a:r>
            <a:r>
              <a:rPr lang="en-US" altLang="ko-KR" sz="2000" dirty="0"/>
              <a:t>JVNU : </a:t>
            </a:r>
            <a:r>
              <a:rPr lang="ko-KR" altLang="en-US" sz="2000" dirty="0" err="1"/>
              <a:t>염선욱</a:t>
            </a:r>
            <a:r>
              <a:rPr lang="en-US" altLang="ko-KR" sz="2000" dirty="0"/>
              <a:t>, </a:t>
            </a:r>
            <a:r>
              <a:rPr lang="ko-KR" altLang="en-US" sz="2000" dirty="0"/>
              <a:t>남기정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이성주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11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EC48-BC92-8726-EB92-918994A3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1272-0685-2FE2-CC5C-D9C29AF3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학교 메인 홈페이지에 있는 공지사항과 학과 공지사항을 따로 일일이 체크하는 게 굉장히 귀찮다는 것에 착안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웹페이지에서 학교 메인 홈페이지와 미리 설정해둔 학과의 공지사항을 한 페이지에서 다 볼 수 있도록 개발 예정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15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D4C89-26F1-453D-F1A5-D3D7CD4A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진행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3A687-325D-C142-2405-78374D0F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페이지 개발에 익숙한 개발자들에게는 그렇게 어렵지 않게 개발이 가능할 것이라고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JVNU</a:t>
            </a:r>
            <a:r>
              <a:rPr lang="ko-KR" altLang="en-US" dirty="0"/>
              <a:t>조원 </a:t>
            </a:r>
            <a:r>
              <a:rPr lang="en-US" altLang="ko-KR" dirty="0"/>
              <a:t>3</a:t>
            </a:r>
            <a:r>
              <a:rPr lang="ko-KR" altLang="en-US" dirty="0"/>
              <a:t>명 모두 웹 페이지 개발 경험이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프로젝트가 끝난 이후 </a:t>
            </a:r>
            <a:r>
              <a:rPr lang="en-US" altLang="ko-KR" dirty="0"/>
              <a:t>JAVA</a:t>
            </a:r>
            <a:r>
              <a:rPr lang="ko-KR" altLang="en-US" dirty="0"/>
              <a:t>를 이용해 웹 페이지를 만드는 기본적인 지식을 얻을 수 있는 것을 기대할 수 있기에 후보로 선정했습니다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3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1451C-BEF9-D502-07C3-0E36E6A5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EAB4B2-E65C-4534-146B-C6DCF7EE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Servlet</a:t>
            </a:r>
            <a:r>
              <a:rPr lang="ko-KR" altLang="en-US" dirty="0"/>
              <a:t>을 이용한 웹 페이지 개설</a:t>
            </a:r>
            <a:endParaRPr lang="en-US" altLang="ko-KR" dirty="0"/>
          </a:p>
          <a:p>
            <a:r>
              <a:rPr lang="en-US" altLang="ko-KR" dirty="0"/>
              <a:t>Tomcat</a:t>
            </a:r>
          </a:p>
          <a:p>
            <a:r>
              <a:rPr lang="en-US" altLang="ko-KR" dirty="0" err="1"/>
              <a:t>Javascript</a:t>
            </a:r>
            <a:r>
              <a:rPr lang="en-US" altLang="ko-KR" dirty="0"/>
              <a:t> : </a:t>
            </a:r>
            <a:r>
              <a:rPr lang="ko-KR" altLang="en-US" dirty="0"/>
              <a:t>구현에 필요하다면 이용 예정</a:t>
            </a:r>
            <a:endParaRPr lang="en-US" altLang="ko-KR" dirty="0"/>
          </a:p>
          <a:p>
            <a:r>
              <a:rPr lang="en-US" altLang="ko-KR" dirty="0"/>
              <a:t>MySQL</a:t>
            </a:r>
            <a:r>
              <a:rPr lang="ko-KR" altLang="en-US" dirty="0"/>
              <a:t>을 이용한 </a:t>
            </a:r>
            <a:r>
              <a:rPr lang="en-US" altLang="ko-KR" dirty="0"/>
              <a:t>DB</a:t>
            </a:r>
            <a:r>
              <a:rPr lang="ko-KR" altLang="en-US"/>
              <a:t>처리</a:t>
            </a:r>
            <a:endParaRPr lang="en-US" altLang="ko-KR" dirty="0"/>
          </a:p>
          <a:p>
            <a:r>
              <a:rPr lang="ko-KR" altLang="en-US" dirty="0"/>
              <a:t>기타 추가로 아직 필요한 지조차 알지도 못하는 </a:t>
            </a:r>
            <a:r>
              <a:rPr lang="ko-KR" altLang="en-US" dirty="0" err="1"/>
              <a:t>프론트엔드</a:t>
            </a:r>
            <a:r>
              <a:rPr lang="ko-KR" altLang="en-US" dirty="0"/>
              <a:t>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4189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69F52-548B-3E17-6E77-45D7C7BD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목표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C0DCCB-B9B1-3C1C-2248-50A4C412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288" y="2056434"/>
            <a:ext cx="8628125" cy="4079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01AE8-C372-E8CE-D0F4-48FB2A3044ED}"/>
              </a:ext>
            </a:extLst>
          </p:cNvPr>
          <p:cNvSpPr txBox="1"/>
          <p:nvPr/>
        </p:nvSpPr>
        <p:spPr>
          <a:xfrm>
            <a:off x="960550" y="1231000"/>
            <a:ext cx="19412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클릭하면 선택한 학과의 공지사항 출력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FA2580B-D953-CFED-487A-2A3BC03508B1}"/>
                  </a:ext>
                </a:extLst>
              </p14:cNvPr>
              <p14:cNvContentPartPr/>
              <p14:nvPr/>
            </p14:nvContentPartPr>
            <p14:xfrm>
              <a:off x="1136968" y="1717641"/>
              <a:ext cx="589320" cy="1044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FA2580B-D953-CFED-487A-2A3BC03508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328" y="1709001"/>
                <a:ext cx="606960" cy="106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598A3A-7F67-CC15-03CA-004B6A2C6772}"/>
              </a:ext>
            </a:extLst>
          </p:cNvPr>
          <p:cNvSpPr txBox="1"/>
          <p:nvPr/>
        </p:nvSpPr>
        <p:spPr>
          <a:xfrm>
            <a:off x="6950334" y="2500391"/>
            <a:ext cx="24735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공지사항 리스트 클릭하면 홈페이지 연결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538B4F3-8EF6-86D2-0B0C-379536A51CD8}"/>
                  </a:ext>
                </a:extLst>
              </p14:cNvPr>
              <p14:cNvContentPartPr/>
              <p14:nvPr/>
            </p14:nvContentPartPr>
            <p14:xfrm>
              <a:off x="1534665" y="2599890"/>
              <a:ext cx="313560" cy="3009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538B4F3-8EF6-86D2-0B0C-379536A51C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5665" y="2591250"/>
                <a:ext cx="33120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E8A198-E346-EBEC-B991-32E067F097B5}"/>
              </a:ext>
            </a:extLst>
          </p:cNvPr>
          <p:cNvGrpSpPr/>
          <p:nvPr/>
        </p:nvGrpSpPr>
        <p:grpSpPr>
          <a:xfrm>
            <a:off x="5284425" y="2210010"/>
            <a:ext cx="1659240" cy="686160"/>
            <a:chOff x="5284425" y="2210010"/>
            <a:chExt cx="1659240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AD5C4FA-D72E-A4AD-8233-6D8F78AFA515}"/>
                    </a:ext>
                  </a:extLst>
                </p14:cNvPr>
                <p14:cNvContentPartPr/>
                <p14:nvPr/>
              </p14:nvContentPartPr>
              <p14:xfrm>
                <a:off x="5360385" y="2281650"/>
                <a:ext cx="1583280" cy="6145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AD5C4FA-D72E-A4AD-8233-6D8F78AFA5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51385" y="2272650"/>
                  <a:ext cx="16009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90A135-37AB-88FC-6833-A58534C639AA}"/>
                    </a:ext>
                  </a:extLst>
                </p14:cNvPr>
                <p14:cNvContentPartPr/>
                <p14:nvPr/>
              </p14:nvContentPartPr>
              <p14:xfrm>
                <a:off x="5284425" y="2210010"/>
                <a:ext cx="120240" cy="1771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90A135-37AB-88FC-6833-A58534C639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5425" y="2201010"/>
                  <a:ext cx="137880" cy="19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4870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13DC-ABB3-03BE-96A0-C321B498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24055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147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 Semilight</vt:lpstr>
      <vt:lpstr>Malgun Gothic</vt:lpstr>
      <vt:lpstr>Arial</vt:lpstr>
      <vt:lpstr>AngleLinesVTI</vt:lpstr>
      <vt:lpstr>후보 : 학교 공지사항 몰아보기</vt:lpstr>
      <vt:lpstr>프로젝트 개요</vt:lpstr>
      <vt:lpstr>프로젝트 진행 이유</vt:lpstr>
      <vt:lpstr>필요한 기술</vt:lpstr>
      <vt:lpstr>목표</vt:lpstr>
      <vt:lpstr>감사합니다!!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후보 : 학교 공지사항 몰아보기</dc:title>
  <dc:creator>남 기정</dc:creator>
  <cp:lastModifiedBy>남 기정</cp:lastModifiedBy>
  <cp:revision>4</cp:revision>
  <dcterms:created xsi:type="dcterms:W3CDTF">2023-05-01T08:19:22Z</dcterms:created>
  <dcterms:modified xsi:type="dcterms:W3CDTF">2023-05-01T09:44:00Z</dcterms:modified>
</cp:coreProperties>
</file>