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241102-BE3B-E16E-6C31-4F793251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492" y="2218200"/>
            <a:ext cx="10228904" cy="1389620"/>
          </a:xfrm>
        </p:spPr>
        <p:txBody>
          <a:bodyPr>
            <a:normAutofit/>
          </a:bodyPr>
          <a:lstStyle/>
          <a:p>
            <a:r>
              <a:rPr lang="ko-KR" altLang="en-US" dirty="0"/>
              <a:t>후보 </a:t>
            </a:r>
            <a:r>
              <a:rPr lang="en-US" altLang="ko-KR" dirty="0"/>
              <a:t>: </a:t>
            </a:r>
            <a:r>
              <a:rPr lang="ko-KR" altLang="en-US" dirty="0"/>
              <a:t>고전 게임</a:t>
            </a:r>
          </a:p>
        </p:txBody>
      </p:sp>
      <p:pic>
        <p:nvPicPr>
          <p:cNvPr id="4" name="Picture 3" descr="백색 구조">
            <a:extLst>
              <a:ext uri="{FF2B5EF4-FFF2-40B4-BE49-F238E27FC236}">
                <a16:creationId xmlns:a16="http://schemas.microsoft.com/office/drawing/2014/main" id="{CEBD7BEA-6610-C499-EF26-405A7A735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9" r="36790" b="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253FFF-7F17-7417-6F20-B3FB57189375}"/>
              </a:ext>
            </a:extLst>
          </p:cNvPr>
          <p:cNvSpPr txBox="1"/>
          <p:nvPr/>
        </p:nvSpPr>
        <p:spPr>
          <a:xfrm>
            <a:off x="5327780" y="4354910"/>
            <a:ext cx="6335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팀 </a:t>
            </a:r>
            <a:r>
              <a:rPr lang="en-US" altLang="ko-KR" sz="2000" dirty="0"/>
              <a:t>JVNU : </a:t>
            </a:r>
            <a:r>
              <a:rPr lang="ko-KR" altLang="en-US" sz="2000" dirty="0" err="1"/>
              <a:t>염선욱</a:t>
            </a:r>
            <a:r>
              <a:rPr lang="en-US" altLang="ko-KR" sz="2000" dirty="0"/>
              <a:t>, </a:t>
            </a:r>
            <a:r>
              <a:rPr lang="ko-KR" altLang="en-US" sz="2000" dirty="0"/>
              <a:t>남기정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이성주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311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1EC48-BC92-8726-EB92-918994A3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81272-0685-2FE2-CC5C-D9C29AF3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공학 전공자들의 졸업 후의 진로들 중 하나로서 미리 경험해보기 위해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수업시간에 배운 자바 개념을 실제로 적용해보기에 좋은 예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15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8D4C89-26F1-453D-F1A5-D3D7CD4A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ko-KR" altLang="en-US"/>
              <a:t>프로젝트 컨셉</a:t>
            </a:r>
          </a:p>
        </p:txBody>
      </p:sp>
      <p:pic>
        <p:nvPicPr>
          <p:cNvPr id="5" name="내용 개체 틀 4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B9DC7E3E-0BDB-28EA-34DD-4D5116C21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20324"/>
            <a:ext cx="5270053" cy="5217352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1C86C352-D0A8-7368-E110-8447CD7E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ko-KR" altLang="en-US" dirty="0"/>
              <a:t>고전 </a:t>
            </a:r>
            <a:r>
              <a:rPr lang="ko-KR" altLang="en-US" dirty="0" err="1"/>
              <a:t>횡스크롤</a:t>
            </a:r>
            <a:r>
              <a:rPr lang="ko-KR" altLang="en-US" dirty="0"/>
              <a:t> 게임 슈퍼 </a:t>
            </a:r>
            <a:r>
              <a:rPr lang="ko-KR" altLang="en-US" dirty="0" err="1"/>
              <a:t>마리오</a:t>
            </a:r>
            <a:r>
              <a:rPr lang="ko-KR" altLang="en-US" dirty="0"/>
              <a:t> 브라더스에서 착안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캐릭터들의 상호 작용 위주의 게임 진행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조작방식의 게임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4B1451C-BEF9-D502-07C3-0E36E6A5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57238"/>
            <a:ext cx="9710738" cy="12452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i="1" kern="1200" cap="all" baseline="0" dirty="0">
                <a:latin typeface="+mj-lt"/>
                <a:ea typeface="+mj-ea"/>
                <a:cs typeface="+mj-cs"/>
              </a:rPr>
              <a:t>캐릭터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E6EB8DF6-BC47-6A50-9432-267861078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8" y="2888706"/>
            <a:ext cx="2889276" cy="2889276"/>
          </a:xfrm>
          <a:prstGeom prst="rect">
            <a:avLst/>
          </a:prstGeom>
        </p:spPr>
      </p:pic>
      <p:pic>
        <p:nvPicPr>
          <p:cNvPr id="5" name="내용 개체 틀 4" descr="차트이(가) 표시된 사진&#10;&#10;자동 생성된 설명">
            <a:extLst>
              <a:ext uri="{FF2B5EF4-FFF2-40B4-BE49-F238E27FC236}">
                <a16:creationId xmlns:a16="http://schemas.microsoft.com/office/drawing/2014/main" id="{3DDD063E-C2F4-8767-E828-1C2345AEB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00" y="2888706"/>
            <a:ext cx="2889276" cy="2889276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76F1A3AF-250E-9D72-6A46-74E6DB73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833" y="2364755"/>
            <a:ext cx="4152045" cy="3945083"/>
          </a:xfrm>
        </p:spPr>
        <p:txBody>
          <a:bodyPr>
            <a:normAutofit/>
          </a:bodyPr>
          <a:lstStyle/>
          <a:p>
            <a:r>
              <a:rPr lang="ko-KR" altLang="en-US" dirty="0"/>
              <a:t>마을로 향하여 오는 </a:t>
            </a:r>
            <a:r>
              <a:rPr lang="ko-KR" altLang="en-US" dirty="0" err="1"/>
              <a:t>몬스터들을</a:t>
            </a:r>
            <a:r>
              <a:rPr lang="ko-KR" altLang="en-US" dirty="0"/>
              <a:t> 저지하는 기사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추가적인 캐릭터와 맵 생성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BEA6D2-F54C-6E7C-DEC5-67313D56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캐릭터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66FC8-CEDA-652A-69D6-1C891298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33400"/>
            <a:ext cx="5458046" cy="5791200"/>
          </a:xfrm>
        </p:spPr>
        <p:txBody>
          <a:bodyPr anchor="ctr">
            <a:normAutofit fontScale="40000" lnSpcReduction="20000"/>
          </a:bodyPr>
          <a:lstStyle/>
          <a:p>
            <a:r>
              <a:rPr lang="en-US" altLang="ko-KR" dirty="0"/>
              <a:t>public class Knight {</a:t>
            </a:r>
          </a:p>
          <a:p>
            <a:r>
              <a:rPr lang="en-US" altLang="ko-KR" dirty="0"/>
              <a:t>   private int </a:t>
            </a:r>
            <a:r>
              <a:rPr lang="en-US" altLang="ko-KR" dirty="0" err="1"/>
              <a:t>xPosition</a:t>
            </a:r>
            <a:r>
              <a:rPr lang="en-US" altLang="ko-KR" dirty="0"/>
              <a:t>; // x </a:t>
            </a:r>
            <a:r>
              <a:rPr lang="ko-KR" altLang="en-US" dirty="0"/>
              <a:t>좌표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private int </a:t>
            </a:r>
            <a:r>
              <a:rPr lang="en-US" altLang="ko-KR" dirty="0" err="1"/>
              <a:t>yPosition</a:t>
            </a:r>
            <a:r>
              <a:rPr lang="en-US" altLang="ko-KR" dirty="0"/>
              <a:t>; // y </a:t>
            </a:r>
            <a:r>
              <a:rPr lang="ko-KR" altLang="en-US" dirty="0"/>
              <a:t>좌표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private int health; // </a:t>
            </a:r>
            <a:r>
              <a:rPr lang="ko-KR" altLang="en-US" dirty="0"/>
              <a:t>체력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public Knight(int </a:t>
            </a:r>
            <a:r>
              <a:rPr lang="en-US" altLang="ko-KR" dirty="0" err="1"/>
              <a:t>xPosition</a:t>
            </a:r>
            <a:r>
              <a:rPr lang="en-US" altLang="ko-KR" dirty="0"/>
              <a:t>, int </a:t>
            </a:r>
            <a:r>
              <a:rPr lang="en-US" altLang="ko-KR" dirty="0" err="1"/>
              <a:t>yPosition</a:t>
            </a:r>
            <a:r>
              <a:rPr lang="en-US" altLang="ko-KR" dirty="0"/>
              <a:t>, int health)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this.xPosition</a:t>
            </a:r>
            <a:r>
              <a:rPr lang="en-US" altLang="ko-KR" dirty="0"/>
              <a:t> = </a:t>
            </a:r>
            <a:r>
              <a:rPr lang="en-US" altLang="ko-KR" dirty="0" err="1"/>
              <a:t>xPosition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this.yPosition</a:t>
            </a:r>
            <a:r>
              <a:rPr lang="en-US" altLang="ko-KR" dirty="0"/>
              <a:t> = </a:t>
            </a:r>
            <a:r>
              <a:rPr lang="en-US" altLang="ko-KR" dirty="0" err="1"/>
              <a:t>yPosition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this.health</a:t>
            </a:r>
            <a:r>
              <a:rPr lang="en-US" altLang="ko-KR" dirty="0"/>
              <a:t> = health;</a:t>
            </a:r>
          </a:p>
          <a:p>
            <a:r>
              <a:rPr lang="en-US" altLang="ko-KR" dirty="0"/>
              <a:t>   }</a:t>
            </a:r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public void </a:t>
            </a:r>
            <a:r>
              <a:rPr lang="en-US" altLang="ko-KR" dirty="0" err="1"/>
              <a:t>moveLeft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xPosition</a:t>
            </a:r>
            <a:r>
              <a:rPr lang="en-US" altLang="ko-KR" dirty="0"/>
              <a:t>--;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 public void </a:t>
            </a:r>
            <a:r>
              <a:rPr lang="en-US" altLang="ko-KR" dirty="0" err="1"/>
              <a:t>moveRight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xPosition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}</a:t>
            </a:r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public void jump()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yPosition</a:t>
            </a:r>
            <a:r>
              <a:rPr lang="en-US" altLang="ko-KR" dirty="0"/>
              <a:t> += 2;</a:t>
            </a:r>
          </a:p>
          <a:p>
            <a:r>
              <a:rPr lang="en-US" altLang="ko-KR" dirty="0"/>
              <a:t>   }</a:t>
            </a:r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public void attack()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공격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8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6A067-7E5F-FE6B-4CA4-29D8FEF1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난항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7005B-C970-39DF-A61F-8CAF3D04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추가적인 캐릭터 생성에 많은 시간 할애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원활한 상호작용을 위한 매끄러운 코딩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게임에서 발생할 버그들에 대한 수정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345000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201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 Semilight</vt:lpstr>
      <vt:lpstr>Malgun Gothic</vt:lpstr>
      <vt:lpstr>Arial</vt:lpstr>
      <vt:lpstr>AngleLinesVTI</vt:lpstr>
      <vt:lpstr>후보 : 고전 게임</vt:lpstr>
      <vt:lpstr>프로젝트 선정 이유</vt:lpstr>
      <vt:lpstr>프로젝트 컨셉</vt:lpstr>
      <vt:lpstr>캐릭터</vt:lpstr>
      <vt:lpstr>캐릭터 코드</vt:lpstr>
      <vt:lpstr>예상되는 난항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후보 : 학교 공지사항 몰아보기</dc:title>
  <dc:creator>남 기정</dc:creator>
  <cp:lastModifiedBy>이성주</cp:lastModifiedBy>
  <cp:revision>5</cp:revision>
  <dcterms:created xsi:type="dcterms:W3CDTF">2023-05-01T08:19:22Z</dcterms:created>
  <dcterms:modified xsi:type="dcterms:W3CDTF">2023-05-01T23:18:46Z</dcterms:modified>
</cp:coreProperties>
</file>