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63" r:id="rId3"/>
    <p:sldId id="264" r:id="rId4"/>
    <p:sldId id="269" r:id="rId5"/>
    <p:sldId id="268" r:id="rId6"/>
    <p:sldId id="265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8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6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1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35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21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7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3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38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5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81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7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800" b="1" i="0" kern="1200" cap="none" spc="8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300" kern="1200" spc="4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 spc="4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 spc="4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4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3241102-BE3B-E16E-6C31-4F793251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492" y="2218200"/>
            <a:ext cx="10228904" cy="1389620"/>
          </a:xfrm>
        </p:spPr>
        <p:txBody>
          <a:bodyPr>
            <a:normAutofit/>
          </a:bodyPr>
          <a:lstStyle/>
          <a:p>
            <a:r>
              <a:rPr lang="en-US" altLang="ko-KR" dirty="0"/>
              <a:t>Gate defense</a:t>
            </a:r>
            <a:endParaRPr lang="ko-KR" altLang="en-US" dirty="0"/>
          </a:p>
        </p:txBody>
      </p:sp>
      <p:pic>
        <p:nvPicPr>
          <p:cNvPr id="4" name="Picture 3" descr="백색 구조">
            <a:extLst>
              <a:ext uri="{FF2B5EF4-FFF2-40B4-BE49-F238E27FC236}">
                <a16:creationId xmlns:a16="http://schemas.microsoft.com/office/drawing/2014/main" id="{CEBD7BEA-6610-C499-EF26-405A7A735A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19" r="36790" b="1"/>
          <a:stretch/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4A0BAE3-C7C5-4100-A776-D66742033B27}"/>
              </a:ext>
            </a:extLst>
          </p:cNvPr>
          <p:cNvSpPr txBox="1"/>
          <p:nvPr/>
        </p:nvSpPr>
        <p:spPr>
          <a:xfrm>
            <a:off x="4144363" y="5283713"/>
            <a:ext cx="3508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팀 </a:t>
            </a:r>
            <a:r>
              <a:rPr lang="en-US" altLang="ko-KR" dirty="0"/>
              <a:t>JVNU : </a:t>
            </a:r>
            <a:r>
              <a:rPr lang="ko-KR" altLang="en-US" dirty="0" err="1"/>
              <a:t>염선욱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남기정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이성주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467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1EC48-BC92-8726-EB92-918994A3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프로젝트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81272-0685-2FE2-CC5C-D9C29AF36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컴퓨터 공학 전공자들의 졸업 후의 진로들 중 하나로서 직무를 경험 해보기 위해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수업시간에 배운 자바 개념을 실제로 적용해보기에 좋은 예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8168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F8222250-799A-4AD0-9BD1-BE6EB7A06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9" name="Freeform: Shape 13">
            <a:extLst>
              <a:ext uri="{FF2B5EF4-FFF2-40B4-BE49-F238E27FC236}">
                <a16:creationId xmlns:a16="http://schemas.microsoft.com/office/drawing/2014/main" id="{B770432A-C0A6-4D4F-AE2C-705049DAB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244921" y="-5976"/>
            <a:ext cx="5947079" cy="6874927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571269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3677452 w 4584879"/>
              <a:gd name="connsiteY2" fmla="*/ 6853025 h 6863976"/>
              <a:gd name="connsiteX3" fmla="*/ 0 w 4584879"/>
              <a:gd name="connsiteY3" fmla="*/ 6863976 h 6863976"/>
              <a:gd name="connsiteX4" fmla="*/ 0 w 4584879"/>
              <a:gd name="connsiteY4" fmla="*/ 0 h 6863976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693787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584879"/>
              <a:gd name="connsiteY0" fmla="*/ 0 h 6874927"/>
              <a:gd name="connsiteX1" fmla="*/ 4584879 w 4584879"/>
              <a:gd name="connsiteY1" fmla="*/ 0 h 6874927"/>
              <a:gd name="connsiteX2" fmla="*/ 3842978 w 4584879"/>
              <a:gd name="connsiteY2" fmla="*/ 6874927 h 6874927"/>
              <a:gd name="connsiteX3" fmla="*/ 0 w 4584879"/>
              <a:gd name="connsiteY3" fmla="*/ 6863976 h 6874927"/>
              <a:gd name="connsiteX4" fmla="*/ 0 w 4584879"/>
              <a:gd name="connsiteY4" fmla="*/ 0 h 6874927"/>
              <a:gd name="connsiteX0" fmla="*/ 0 w 4435688"/>
              <a:gd name="connsiteY0" fmla="*/ 0 h 6874927"/>
              <a:gd name="connsiteX1" fmla="*/ 4435688 w 4435688"/>
              <a:gd name="connsiteY1" fmla="*/ 4763 h 6874927"/>
              <a:gd name="connsiteX2" fmla="*/ 3842978 w 4435688"/>
              <a:gd name="connsiteY2" fmla="*/ 6874927 h 6874927"/>
              <a:gd name="connsiteX3" fmla="*/ 0 w 4435688"/>
              <a:gd name="connsiteY3" fmla="*/ 6863976 h 6874927"/>
              <a:gd name="connsiteX4" fmla="*/ 0 w 4435688"/>
              <a:gd name="connsiteY4" fmla="*/ 0 h 687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5688" h="6874927">
                <a:moveTo>
                  <a:pt x="0" y="0"/>
                </a:moveTo>
                <a:lnTo>
                  <a:pt x="4435688" y="4763"/>
                </a:lnTo>
                <a:lnTo>
                  <a:pt x="3842978" y="6874927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8D4C89-26F1-453D-F1A5-D3D7CD4AC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705" y="542926"/>
            <a:ext cx="4439894" cy="1668143"/>
          </a:xfrm>
        </p:spPr>
        <p:txBody>
          <a:bodyPr>
            <a:normAutofit/>
          </a:bodyPr>
          <a:lstStyle/>
          <a:p>
            <a:r>
              <a:rPr lang="ko-KR" altLang="en-US"/>
              <a:t>프로젝트 컨셉</a:t>
            </a:r>
          </a:p>
        </p:txBody>
      </p:sp>
      <p:pic>
        <p:nvPicPr>
          <p:cNvPr id="5" name="내용 개체 틀 4" descr="텍스트, 전자제품, 스크린샷, 디스플레이이(가) 표시된 사진&#10;&#10;자동 생성된 설명">
            <a:extLst>
              <a:ext uri="{FF2B5EF4-FFF2-40B4-BE49-F238E27FC236}">
                <a16:creationId xmlns:a16="http://schemas.microsoft.com/office/drawing/2014/main" id="{B9DC7E3E-0BDB-28EA-34DD-4D5116C21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820324"/>
            <a:ext cx="5270053" cy="5217352"/>
          </a:xfrm>
          <a:prstGeom prst="rect">
            <a:avLst/>
          </a:prstGeom>
        </p:spPr>
      </p:pic>
      <p:cxnSp>
        <p:nvCxnSpPr>
          <p:cNvPr id="20" name="Straight Connector 15">
            <a:extLst>
              <a:ext uri="{FF2B5EF4-FFF2-40B4-BE49-F238E27FC236}">
                <a16:creationId xmlns:a16="http://schemas.microsoft.com/office/drawing/2014/main" id="{78FBE787-8B1D-40E5-8468-6F665BB5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43268" y="0"/>
            <a:ext cx="488370" cy="68804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1C86C352-D0A8-7368-E110-8447CD7E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706" y="2211069"/>
            <a:ext cx="4439894" cy="4113531"/>
          </a:xfrm>
        </p:spPr>
        <p:txBody>
          <a:bodyPr>
            <a:normAutofit/>
          </a:bodyPr>
          <a:lstStyle/>
          <a:p>
            <a:r>
              <a:rPr lang="ko-KR" altLang="en-US" dirty="0"/>
              <a:t>고전 </a:t>
            </a:r>
            <a:r>
              <a:rPr lang="ko-KR" altLang="en-US" dirty="0" err="1"/>
              <a:t>횡스크롤</a:t>
            </a:r>
            <a:r>
              <a:rPr lang="ko-KR" altLang="en-US" dirty="0"/>
              <a:t> 게임 슈퍼 </a:t>
            </a:r>
            <a:r>
              <a:rPr lang="ko-KR" altLang="en-US" dirty="0" err="1"/>
              <a:t>마리오</a:t>
            </a:r>
            <a:r>
              <a:rPr lang="ko-KR" altLang="en-US" dirty="0"/>
              <a:t> 브라더스에서 착안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캐릭터들의 상호 작용 위주의 게임 진행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조작방식의 게임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50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189F1-9D86-49C7-B9BF-00DB3F5F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게임진행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067D12-6C6B-4CF0-8297-5929E6D9A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몬스터 생성 </a:t>
            </a:r>
            <a:r>
              <a:rPr lang="ko-KR" altLang="en-US" dirty="0" err="1"/>
              <a:t>차원문</a:t>
            </a:r>
            <a:r>
              <a:rPr lang="ko-KR" altLang="en-US" dirty="0"/>
              <a:t>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주인공</a:t>
            </a:r>
            <a:r>
              <a:rPr lang="en-US" altLang="ko-KR" dirty="0"/>
              <a:t>(</a:t>
            </a:r>
            <a:r>
              <a:rPr lang="ko-KR" altLang="en-US" dirty="0"/>
              <a:t>기사</a:t>
            </a:r>
            <a:r>
              <a:rPr lang="en-US" altLang="ko-KR" dirty="0"/>
              <a:t>)</a:t>
            </a:r>
            <a:r>
              <a:rPr lang="ko-KR" altLang="en-US" dirty="0"/>
              <a:t>이 발생된 </a:t>
            </a:r>
            <a:r>
              <a:rPr lang="ko-KR" altLang="en-US" dirty="0" err="1"/>
              <a:t>차원문</a:t>
            </a:r>
            <a:r>
              <a:rPr lang="ko-KR" altLang="en-US" dirty="0"/>
              <a:t> 차단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</a:t>
            </a:r>
            <a:r>
              <a:rPr lang="ko-KR" altLang="en-US" dirty="0" err="1"/>
              <a:t>차원문</a:t>
            </a:r>
            <a:r>
              <a:rPr lang="ko-KR" altLang="en-US" dirty="0"/>
              <a:t> 생성 제한 시간</a:t>
            </a:r>
            <a:r>
              <a:rPr lang="en-US" altLang="ko-KR" dirty="0"/>
              <a:t>(15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  <a:r>
              <a:rPr lang="ko-KR" altLang="en-US" dirty="0"/>
              <a:t> 차단 </a:t>
            </a:r>
            <a:r>
              <a:rPr lang="ko-KR" altLang="en-US" dirty="0" err="1"/>
              <a:t>실패시</a:t>
            </a:r>
            <a:r>
              <a:rPr lang="ko-KR" altLang="en-US" dirty="0"/>
              <a:t> 목숨 감소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제한시간 내 생성된 모든 </a:t>
            </a:r>
            <a:r>
              <a:rPr lang="ko-KR" altLang="en-US" dirty="0" err="1"/>
              <a:t>차원문</a:t>
            </a:r>
            <a:r>
              <a:rPr lang="ko-KR" altLang="en-US" dirty="0"/>
              <a:t> 차단 </a:t>
            </a:r>
            <a:r>
              <a:rPr lang="ko-KR" altLang="en-US" dirty="0" err="1"/>
              <a:t>완료시</a:t>
            </a:r>
            <a:r>
              <a:rPr lang="ko-KR" altLang="en-US" dirty="0"/>
              <a:t> 스테이지 클리어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938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CA762-DBB5-4535-BFFE-291E49E74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CB1AE-67FC-4D08-AD53-96688997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스테이지별 맵 구성 변화</a:t>
            </a:r>
            <a:r>
              <a:rPr lang="en-US" altLang="ko-KR" dirty="0"/>
              <a:t> </a:t>
            </a:r>
            <a:r>
              <a:rPr lang="ko-KR" altLang="en-US" dirty="0"/>
              <a:t>및 디자인 변화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   ex)</a:t>
            </a:r>
            <a:r>
              <a:rPr lang="ko-KR" altLang="en-US" sz="1600" dirty="0"/>
              <a:t> </a:t>
            </a:r>
            <a:r>
              <a:rPr lang="en-US" altLang="ko-KR" sz="1600" dirty="0"/>
              <a:t>Level</a:t>
            </a:r>
            <a:r>
              <a:rPr lang="ko-KR" altLang="en-US" sz="1600" dirty="0"/>
              <a:t> </a:t>
            </a:r>
            <a:r>
              <a:rPr lang="en-US" altLang="ko-KR" sz="1600" dirty="0"/>
              <a:t>1: 1</a:t>
            </a:r>
            <a:r>
              <a:rPr lang="ko-KR" altLang="en-US" sz="1600" dirty="0"/>
              <a:t>층 </a:t>
            </a:r>
            <a:r>
              <a:rPr lang="en-US" altLang="ko-KR" sz="1600" dirty="0"/>
              <a:t>,Level</a:t>
            </a:r>
            <a:r>
              <a:rPr lang="ko-KR" altLang="en-US" sz="1600" dirty="0"/>
              <a:t> </a:t>
            </a:r>
            <a:r>
              <a:rPr lang="en-US" altLang="ko-KR" sz="1600" dirty="0"/>
              <a:t>4: 2</a:t>
            </a:r>
            <a:r>
              <a:rPr lang="ko-KR" altLang="en-US" sz="1600" dirty="0"/>
              <a:t>층</a:t>
            </a:r>
            <a:endParaRPr lang="en-US" altLang="ko-KR" sz="1600" dirty="0"/>
          </a:p>
          <a:p>
            <a:r>
              <a:rPr lang="ko-KR" altLang="en-US" dirty="0"/>
              <a:t>스테이지별 </a:t>
            </a:r>
            <a:r>
              <a:rPr lang="ko-KR" altLang="en-US" dirty="0" err="1"/>
              <a:t>차원문</a:t>
            </a:r>
            <a:r>
              <a:rPr lang="ko-KR" altLang="en-US" dirty="0"/>
              <a:t> 생성 속도 및 생성 시간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스테이지별 제한 시간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최종 스테이지 </a:t>
            </a:r>
            <a:r>
              <a:rPr lang="ko-KR" altLang="en-US" dirty="0" err="1"/>
              <a:t>보스전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366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64CD7FE-A713-4F49-85A1-1288513C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BAAD23-0119-402F-8301-E5F5CD03F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2790967" cy="9007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E3C22F-EDA2-4D06-924A-8184ADCD1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727743" y="0"/>
            <a:ext cx="3464257" cy="160361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B4B1451C-BEF9-D502-07C3-0E36E6A54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57238"/>
            <a:ext cx="9710738" cy="12452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i="1" kern="1200" cap="all" baseline="0" dirty="0">
                <a:latin typeface="+mj-lt"/>
                <a:ea typeface="+mj-ea"/>
                <a:cs typeface="+mj-cs"/>
              </a:rPr>
              <a:t>캐릭터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B92B40A-D71A-4D53-A8B2-41176E222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049000" y="0"/>
            <a:ext cx="1143000" cy="44014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5D1022-1095-4170-84E8-BBA5C08F1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065" y="4942445"/>
            <a:ext cx="2533303" cy="191555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A89759-1F78-4414-80AF-0441C3F13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6114197"/>
            <a:ext cx="8441268" cy="7438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차트이(가) 표시된 사진&#10;&#10;자동 생성된 설명">
            <a:extLst>
              <a:ext uri="{FF2B5EF4-FFF2-40B4-BE49-F238E27FC236}">
                <a16:creationId xmlns:a16="http://schemas.microsoft.com/office/drawing/2014/main" id="{E6EB8DF6-BC47-6A50-9432-267861078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8" y="2888706"/>
            <a:ext cx="2889276" cy="2889276"/>
          </a:xfrm>
          <a:prstGeom prst="rect">
            <a:avLst/>
          </a:prstGeom>
        </p:spPr>
      </p:pic>
      <p:pic>
        <p:nvPicPr>
          <p:cNvPr id="5" name="내용 개체 틀 4" descr="차트이(가) 표시된 사진&#10;&#10;자동 생성된 설명">
            <a:extLst>
              <a:ext uri="{FF2B5EF4-FFF2-40B4-BE49-F238E27FC236}">
                <a16:creationId xmlns:a16="http://schemas.microsoft.com/office/drawing/2014/main" id="{3DDD063E-C2F4-8767-E828-1C2345AEB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500" y="2888706"/>
            <a:ext cx="2889276" cy="2889276"/>
          </a:xfrm>
          <a:prstGeom prst="rect">
            <a:avLst/>
          </a:prstGeo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76F1A3AF-250E-9D72-6A46-74E6DB738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833" y="2364755"/>
            <a:ext cx="4152045" cy="3945083"/>
          </a:xfrm>
        </p:spPr>
        <p:txBody>
          <a:bodyPr>
            <a:normAutofit/>
          </a:bodyPr>
          <a:lstStyle/>
          <a:p>
            <a:r>
              <a:rPr lang="ko-KR" altLang="en-US" dirty="0"/>
              <a:t>마을로 향하여 오는 </a:t>
            </a:r>
            <a:r>
              <a:rPr lang="ko-KR" altLang="en-US" dirty="0" err="1"/>
              <a:t>몬스터들을</a:t>
            </a:r>
            <a:r>
              <a:rPr lang="ko-KR" altLang="en-US" dirty="0"/>
              <a:t> 저지하는 기사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이후 추가적인 캐릭터와 맵 생성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31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algun Gothic Semilight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BEA6D2-F54C-6E7C-DEC5-67313D567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캐릭터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666FC8-CEDA-652A-69D6-1C891298F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33400"/>
            <a:ext cx="5458046" cy="5791200"/>
          </a:xfrm>
        </p:spPr>
        <p:txBody>
          <a:bodyPr anchor="ctr">
            <a:normAutofit fontScale="40000" lnSpcReduction="20000"/>
          </a:bodyPr>
          <a:lstStyle/>
          <a:p>
            <a:r>
              <a:rPr lang="en-US" altLang="ko-KR" dirty="0"/>
              <a:t>public class Knight {</a:t>
            </a:r>
          </a:p>
          <a:p>
            <a:r>
              <a:rPr lang="en-US" altLang="ko-KR" dirty="0"/>
              <a:t>   private int </a:t>
            </a:r>
            <a:r>
              <a:rPr lang="en-US" altLang="ko-KR" dirty="0" err="1"/>
              <a:t>xPosition</a:t>
            </a:r>
            <a:r>
              <a:rPr lang="en-US" altLang="ko-KR" dirty="0"/>
              <a:t>; // x </a:t>
            </a:r>
            <a:r>
              <a:rPr lang="ko-KR" altLang="en-US" dirty="0"/>
              <a:t>좌표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private int </a:t>
            </a:r>
            <a:r>
              <a:rPr lang="en-US" altLang="ko-KR" dirty="0" err="1"/>
              <a:t>yPosition</a:t>
            </a:r>
            <a:r>
              <a:rPr lang="en-US" altLang="ko-KR" dirty="0"/>
              <a:t>; // y </a:t>
            </a:r>
            <a:r>
              <a:rPr lang="ko-KR" altLang="en-US" dirty="0"/>
              <a:t>좌표</a:t>
            </a:r>
          </a:p>
          <a:p>
            <a:r>
              <a:rPr lang="ko-KR" altLang="en-US" dirty="0"/>
              <a:t>   </a:t>
            </a:r>
            <a:r>
              <a:rPr lang="en-US" altLang="ko-KR" dirty="0"/>
              <a:t>private int health; // </a:t>
            </a:r>
            <a:r>
              <a:rPr lang="ko-KR" altLang="en-US" dirty="0"/>
              <a:t>체력</a:t>
            </a:r>
            <a:endParaRPr lang="en-US" altLang="ko-KR" dirty="0"/>
          </a:p>
          <a:p>
            <a:r>
              <a:rPr lang="en-US" altLang="ko-KR" dirty="0"/>
              <a:t>}</a:t>
            </a:r>
            <a:endParaRPr lang="ko-KR" altLang="en-US" dirty="0"/>
          </a:p>
          <a:p>
            <a:r>
              <a:rPr lang="en-US" altLang="ko-KR" dirty="0"/>
              <a:t>public Knight(int </a:t>
            </a:r>
            <a:r>
              <a:rPr lang="en-US" altLang="ko-KR" dirty="0" err="1"/>
              <a:t>xPosition</a:t>
            </a:r>
            <a:r>
              <a:rPr lang="en-US" altLang="ko-KR" dirty="0"/>
              <a:t>, int </a:t>
            </a:r>
            <a:r>
              <a:rPr lang="en-US" altLang="ko-KR" dirty="0" err="1"/>
              <a:t>yPosition</a:t>
            </a:r>
            <a:r>
              <a:rPr lang="en-US" altLang="ko-KR" dirty="0"/>
              <a:t>, int health)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this.xPosition</a:t>
            </a:r>
            <a:r>
              <a:rPr lang="en-US" altLang="ko-KR" dirty="0"/>
              <a:t> = </a:t>
            </a:r>
            <a:r>
              <a:rPr lang="en-US" altLang="ko-KR" dirty="0" err="1"/>
              <a:t>xPosition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this.yPosition</a:t>
            </a:r>
            <a:r>
              <a:rPr lang="en-US" altLang="ko-KR" dirty="0"/>
              <a:t> = </a:t>
            </a:r>
            <a:r>
              <a:rPr lang="en-US" altLang="ko-KR" dirty="0" err="1"/>
              <a:t>yPosition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this.health</a:t>
            </a:r>
            <a:r>
              <a:rPr lang="en-US" altLang="ko-KR" dirty="0"/>
              <a:t> = health;</a:t>
            </a:r>
          </a:p>
          <a:p>
            <a:r>
              <a:rPr lang="en-US" altLang="ko-KR" dirty="0"/>
              <a:t>   }</a:t>
            </a:r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public void </a:t>
            </a:r>
            <a:r>
              <a:rPr lang="en-US" altLang="ko-KR" dirty="0" err="1"/>
              <a:t>moveLeft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xPosition</a:t>
            </a:r>
            <a:r>
              <a:rPr lang="en-US" altLang="ko-KR" dirty="0"/>
              <a:t>--;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   public void </a:t>
            </a:r>
            <a:r>
              <a:rPr lang="en-US" altLang="ko-KR" dirty="0" err="1"/>
              <a:t>moveRight</a:t>
            </a:r>
            <a:r>
              <a:rPr lang="en-US" altLang="ko-KR" dirty="0"/>
              <a:t>()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xPosition</a:t>
            </a:r>
            <a:r>
              <a:rPr lang="en-US" altLang="ko-KR" dirty="0"/>
              <a:t>++;</a:t>
            </a:r>
          </a:p>
          <a:p>
            <a:r>
              <a:rPr lang="en-US" altLang="ko-KR" dirty="0"/>
              <a:t>   }</a:t>
            </a:r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public void jump()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yPosition</a:t>
            </a:r>
            <a:r>
              <a:rPr lang="en-US" altLang="ko-KR" dirty="0"/>
              <a:t> += 2;</a:t>
            </a:r>
          </a:p>
          <a:p>
            <a:r>
              <a:rPr lang="en-US" altLang="ko-KR" dirty="0"/>
              <a:t>   }</a:t>
            </a:r>
            <a:endParaRPr lang="ko-KR" altLang="en-US" dirty="0"/>
          </a:p>
          <a:p>
            <a:r>
              <a:rPr lang="ko-KR" altLang="en-US" dirty="0"/>
              <a:t>   </a:t>
            </a:r>
            <a:r>
              <a:rPr lang="en-US" altLang="ko-KR" dirty="0"/>
              <a:t>public void attack()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System.out.println</a:t>
            </a:r>
            <a:r>
              <a:rPr lang="en-US" altLang="ko-KR" dirty="0"/>
              <a:t>(“</a:t>
            </a:r>
            <a:r>
              <a:rPr lang="ko-KR" altLang="en-US" dirty="0"/>
              <a:t>공격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58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6A067-7E5F-FE6B-4CA4-29D8FEF1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예상되는 난항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7005B-C970-39DF-A61F-8CAF3D04E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UI/UX</a:t>
            </a:r>
            <a:r>
              <a:rPr lang="ko-KR" altLang="en-US" dirty="0"/>
              <a:t>디자인 경험 부족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추가적인 캐릭터 생성에 많은 시간 할애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원활한 상호작용을 위한 매끄러운 코딩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게임에서 발생할 버그들에 대한 수정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345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913DC-ABB3-03BE-96A0-C321B498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737922"/>
            <a:ext cx="9906000" cy="1382156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24055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283</Words>
  <Application>Microsoft Office PowerPoint</Application>
  <PresentationFormat>와이드스크린</PresentationFormat>
  <Paragraphs>73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 Semilight</vt:lpstr>
      <vt:lpstr>Malgun Gothic</vt:lpstr>
      <vt:lpstr>Arial</vt:lpstr>
      <vt:lpstr>AngleLinesVTI</vt:lpstr>
      <vt:lpstr>Gate defense</vt:lpstr>
      <vt:lpstr>프로젝트 선정 이유</vt:lpstr>
      <vt:lpstr>프로젝트 컨셉</vt:lpstr>
      <vt:lpstr>게임진행 방식</vt:lpstr>
      <vt:lpstr>게임 요소</vt:lpstr>
      <vt:lpstr>캐릭터</vt:lpstr>
      <vt:lpstr>캐릭터 코드</vt:lpstr>
      <vt:lpstr>예상되는 난항</vt:lpstr>
      <vt:lpstr>감사합니다!!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후보 : 학교 공지사항 몰아보기</dc:title>
  <dc:creator>남 기정</dc:creator>
  <cp:lastModifiedBy>default</cp:lastModifiedBy>
  <cp:revision>11</cp:revision>
  <dcterms:created xsi:type="dcterms:W3CDTF">2023-05-01T08:19:22Z</dcterms:created>
  <dcterms:modified xsi:type="dcterms:W3CDTF">2023-05-03T06:50:31Z</dcterms:modified>
</cp:coreProperties>
</file>