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4" r:id="rId2"/>
    <p:sldId id="281" r:id="rId3"/>
    <p:sldId id="309" r:id="rId4"/>
    <p:sldId id="292" r:id="rId5"/>
    <p:sldId id="310" r:id="rId6"/>
    <p:sldId id="316" r:id="rId7"/>
    <p:sldId id="317" r:id="rId8"/>
    <p:sldId id="318" r:id="rId9"/>
    <p:sldId id="311" r:id="rId10"/>
    <p:sldId id="319" r:id="rId11"/>
    <p:sldId id="320" r:id="rId12"/>
    <p:sldId id="321" r:id="rId13"/>
    <p:sldId id="314" r:id="rId14"/>
    <p:sldId id="322" r:id="rId15"/>
    <p:sldId id="312" r:id="rId16"/>
    <p:sldId id="323" r:id="rId17"/>
    <p:sldId id="315" r:id="rId18"/>
    <p:sldId id="324" r:id="rId19"/>
    <p:sldId id="325" r:id="rId20"/>
    <p:sldId id="28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9D4"/>
    <a:srgbClr val="3B4761"/>
    <a:srgbClr val="B5B6E6"/>
    <a:srgbClr val="F5B5C6"/>
    <a:srgbClr val="7F7F7F"/>
    <a:srgbClr val="C6C6C6"/>
    <a:srgbClr val="FFD7E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5935" autoAdjust="0"/>
  </p:normalViewPr>
  <p:slideViewPr>
    <p:cSldViewPr snapToGrid="0">
      <p:cViewPr varScale="1">
        <p:scale>
          <a:sx n="79" d="100"/>
          <a:sy n="79" d="100"/>
        </p:scale>
        <p:origin x="181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02A1-8092-4E63-AB62-1CD0F79FC53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B1E55-2EDE-4379-A2E6-60A17C75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5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36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0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6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5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0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35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4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8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3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627562" y="-344797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Freeform 26"/>
          <p:cNvSpPr/>
          <p:nvPr/>
        </p:nvSpPr>
        <p:spPr bwMode="auto">
          <a:xfrm>
            <a:off x="-275431" y="-344797"/>
            <a:ext cx="871538" cy="781050"/>
          </a:xfrm>
          <a:custGeom>
            <a:avLst/>
            <a:gdLst>
              <a:gd name="T0" fmla="*/ 0 w 549"/>
              <a:gd name="T1" fmla="*/ 0 h 492"/>
              <a:gd name="T2" fmla="*/ 60 w 549"/>
              <a:gd name="T3" fmla="*/ 60 h 492"/>
              <a:gd name="T4" fmla="*/ 179 w 549"/>
              <a:gd name="T5" fmla="*/ 179 h 492"/>
              <a:gd name="T6" fmla="*/ 244 w 549"/>
              <a:gd name="T7" fmla="*/ 245 h 492"/>
              <a:gd name="T8" fmla="*/ 363 w 549"/>
              <a:gd name="T9" fmla="*/ 364 h 492"/>
              <a:gd name="T10" fmla="*/ 429 w 549"/>
              <a:gd name="T11" fmla="*/ 429 h 492"/>
              <a:gd name="T12" fmla="*/ 492 w 549"/>
              <a:gd name="T13" fmla="*/ 492 h 492"/>
              <a:gd name="T14" fmla="*/ 549 w 549"/>
              <a:gd name="T15" fmla="*/ 492 h 492"/>
              <a:gd name="T16" fmla="*/ 457 w 549"/>
              <a:gd name="T17" fmla="*/ 400 h 492"/>
              <a:gd name="T18" fmla="*/ 273 w 549"/>
              <a:gd name="T19" fmla="*/ 215 h 492"/>
              <a:gd name="T20" fmla="*/ 208 w 549"/>
              <a:gd name="T21" fmla="*/ 150 h 492"/>
              <a:gd name="T22" fmla="*/ 58 w 549"/>
              <a:gd name="T23" fmla="*/ 0 h 492"/>
              <a:gd name="T24" fmla="*/ 0 w 549"/>
              <a:gd name="T25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9" h="492">
                <a:moveTo>
                  <a:pt x="0" y="0"/>
                </a:moveTo>
                <a:lnTo>
                  <a:pt x="60" y="60"/>
                </a:lnTo>
                <a:lnTo>
                  <a:pt x="179" y="179"/>
                </a:lnTo>
                <a:lnTo>
                  <a:pt x="244" y="245"/>
                </a:lnTo>
                <a:lnTo>
                  <a:pt x="363" y="364"/>
                </a:lnTo>
                <a:lnTo>
                  <a:pt x="429" y="429"/>
                </a:lnTo>
                <a:lnTo>
                  <a:pt x="492" y="492"/>
                </a:lnTo>
                <a:lnTo>
                  <a:pt x="549" y="492"/>
                </a:lnTo>
                <a:lnTo>
                  <a:pt x="457" y="400"/>
                </a:lnTo>
                <a:lnTo>
                  <a:pt x="273" y="215"/>
                </a:lnTo>
                <a:lnTo>
                  <a:pt x="208" y="150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7"/>
          <p:cNvSpPr/>
          <p:nvPr/>
        </p:nvSpPr>
        <p:spPr bwMode="auto">
          <a:xfrm>
            <a:off x="-567531" y="-344797"/>
            <a:ext cx="871538" cy="781050"/>
          </a:xfrm>
          <a:custGeom>
            <a:avLst/>
            <a:gdLst>
              <a:gd name="T0" fmla="*/ 549 w 549"/>
              <a:gd name="T1" fmla="*/ 492 h 492"/>
              <a:gd name="T2" fmla="*/ 273 w 549"/>
              <a:gd name="T3" fmla="*/ 215 h 492"/>
              <a:gd name="T4" fmla="*/ 273 w 549"/>
              <a:gd name="T5" fmla="*/ 215 h 492"/>
              <a:gd name="T6" fmla="*/ 207 w 549"/>
              <a:gd name="T7" fmla="*/ 150 h 492"/>
              <a:gd name="T8" fmla="*/ 89 w 549"/>
              <a:gd name="T9" fmla="*/ 31 h 492"/>
              <a:gd name="T10" fmla="*/ 58 w 549"/>
              <a:gd name="T11" fmla="*/ 0 h 492"/>
              <a:gd name="T12" fmla="*/ 0 w 549"/>
              <a:gd name="T13" fmla="*/ 0 h 492"/>
              <a:gd name="T14" fmla="*/ 60 w 549"/>
              <a:gd name="T15" fmla="*/ 60 h 492"/>
              <a:gd name="T16" fmla="*/ 363 w 549"/>
              <a:gd name="T17" fmla="*/ 364 h 492"/>
              <a:gd name="T18" fmla="*/ 428 w 549"/>
              <a:gd name="T19" fmla="*/ 429 h 492"/>
              <a:gd name="T20" fmla="*/ 491 w 549"/>
              <a:gd name="T21" fmla="*/ 492 h 492"/>
              <a:gd name="T22" fmla="*/ 549 w 549"/>
              <a:gd name="T23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9" h="492">
                <a:moveTo>
                  <a:pt x="549" y="492"/>
                </a:moveTo>
                <a:lnTo>
                  <a:pt x="273" y="215"/>
                </a:lnTo>
                <a:lnTo>
                  <a:pt x="273" y="215"/>
                </a:lnTo>
                <a:lnTo>
                  <a:pt x="207" y="150"/>
                </a:lnTo>
                <a:lnTo>
                  <a:pt x="89" y="31"/>
                </a:lnTo>
                <a:lnTo>
                  <a:pt x="58" y="0"/>
                </a:lnTo>
                <a:lnTo>
                  <a:pt x="0" y="0"/>
                </a:lnTo>
                <a:lnTo>
                  <a:pt x="60" y="60"/>
                </a:lnTo>
                <a:lnTo>
                  <a:pt x="363" y="364"/>
                </a:lnTo>
                <a:lnTo>
                  <a:pt x="428" y="429"/>
                </a:lnTo>
                <a:lnTo>
                  <a:pt x="491" y="492"/>
                </a:lnTo>
                <a:lnTo>
                  <a:pt x="549" y="492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8"/>
          <p:cNvSpPr/>
          <p:nvPr/>
        </p:nvSpPr>
        <p:spPr bwMode="auto">
          <a:xfrm>
            <a:off x="308769" y="-344797"/>
            <a:ext cx="739775" cy="739775"/>
          </a:xfrm>
          <a:custGeom>
            <a:avLst/>
            <a:gdLst>
              <a:gd name="T0" fmla="*/ 0 w 466"/>
              <a:gd name="T1" fmla="*/ 0 h 466"/>
              <a:gd name="T2" fmla="*/ 61 w 466"/>
              <a:gd name="T3" fmla="*/ 60 h 466"/>
              <a:gd name="T4" fmla="*/ 179 w 466"/>
              <a:gd name="T5" fmla="*/ 179 h 466"/>
              <a:gd name="T6" fmla="*/ 244 w 466"/>
              <a:gd name="T7" fmla="*/ 245 h 466"/>
              <a:gd name="T8" fmla="*/ 363 w 466"/>
              <a:gd name="T9" fmla="*/ 364 h 466"/>
              <a:gd name="T10" fmla="*/ 429 w 466"/>
              <a:gd name="T11" fmla="*/ 429 h 466"/>
              <a:gd name="T12" fmla="*/ 466 w 466"/>
              <a:gd name="T13" fmla="*/ 466 h 466"/>
              <a:gd name="T14" fmla="*/ 466 w 466"/>
              <a:gd name="T15" fmla="*/ 408 h 466"/>
              <a:gd name="T16" fmla="*/ 458 w 466"/>
              <a:gd name="T17" fmla="*/ 400 h 466"/>
              <a:gd name="T18" fmla="*/ 273 w 466"/>
              <a:gd name="T19" fmla="*/ 215 h 466"/>
              <a:gd name="T20" fmla="*/ 208 w 466"/>
              <a:gd name="T21" fmla="*/ 150 h 466"/>
              <a:gd name="T22" fmla="*/ 89 w 466"/>
              <a:gd name="T23" fmla="*/ 31 h 466"/>
              <a:gd name="T24" fmla="*/ 58 w 466"/>
              <a:gd name="T25" fmla="*/ 0 h 466"/>
              <a:gd name="T26" fmla="*/ 0 w 466"/>
              <a:gd name="T27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6" h="466">
                <a:moveTo>
                  <a:pt x="0" y="0"/>
                </a:moveTo>
                <a:lnTo>
                  <a:pt x="61" y="60"/>
                </a:lnTo>
                <a:lnTo>
                  <a:pt x="179" y="179"/>
                </a:lnTo>
                <a:lnTo>
                  <a:pt x="244" y="245"/>
                </a:lnTo>
                <a:lnTo>
                  <a:pt x="363" y="364"/>
                </a:lnTo>
                <a:lnTo>
                  <a:pt x="429" y="429"/>
                </a:lnTo>
                <a:lnTo>
                  <a:pt x="466" y="466"/>
                </a:lnTo>
                <a:lnTo>
                  <a:pt x="466" y="408"/>
                </a:lnTo>
                <a:lnTo>
                  <a:pt x="458" y="400"/>
                </a:lnTo>
                <a:lnTo>
                  <a:pt x="273" y="215"/>
                </a:lnTo>
                <a:lnTo>
                  <a:pt x="208" y="150"/>
                </a:lnTo>
                <a:lnTo>
                  <a:pt x="89" y="31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29"/>
          <p:cNvSpPr/>
          <p:nvPr/>
        </p:nvSpPr>
        <p:spPr bwMode="auto">
          <a:xfrm>
            <a:off x="16669" y="-344797"/>
            <a:ext cx="871538" cy="781050"/>
          </a:xfrm>
          <a:custGeom>
            <a:avLst/>
            <a:gdLst>
              <a:gd name="T0" fmla="*/ 273 w 549"/>
              <a:gd name="T1" fmla="*/ 215 h 492"/>
              <a:gd name="T2" fmla="*/ 273 w 549"/>
              <a:gd name="T3" fmla="*/ 215 h 492"/>
              <a:gd name="T4" fmla="*/ 58 w 549"/>
              <a:gd name="T5" fmla="*/ 0 h 492"/>
              <a:gd name="T6" fmla="*/ 0 w 549"/>
              <a:gd name="T7" fmla="*/ 0 h 492"/>
              <a:gd name="T8" fmla="*/ 60 w 549"/>
              <a:gd name="T9" fmla="*/ 60 h 492"/>
              <a:gd name="T10" fmla="*/ 363 w 549"/>
              <a:gd name="T11" fmla="*/ 364 h 492"/>
              <a:gd name="T12" fmla="*/ 428 w 549"/>
              <a:gd name="T13" fmla="*/ 429 h 492"/>
              <a:gd name="T14" fmla="*/ 492 w 549"/>
              <a:gd name="T15" fmla="*/ 492 h 492"/>
              <a:gd name="T16" fmla="*/ 549 w 549"/>
              <a:gd name="T17" fmla="*/ 492 h 492"/>
              <a:gd name="T18" fmla="*/ 273 w 549"/>
              <a:gd name="T19" fmla="*/ 215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9" h="492">
                <a:moveTo>
                  <a:pt x="273" y="215"/>
                </a:moveTo>
                <a:lnTo>
                  <a:pt x="273" y="215"/>
                </a:lnTo>
                <a:lnTo>
                  <a:pt x="58" y="0"/>
                </a:lnTo>
                <a:lnTo>
                  <a:pt x="0" y="0"/>
                </a:lnTo>
                <a:lnTo>
                  <a:pt x="60" y="60"/>
                </a:lnTo>
                <a:lnTo>
                  <a:pt x="363" y="364"/>
                </a:lnTo>
                <a:lnTo>
                  <a:pt x="428" y="429"/>
                </a:lnTo>
                <a:lnTo>
                  <a:pt x="492" y="492"/>
                </a:lnTo>
                <a:lnTo>
                  <a:pt x="549" y="492"/>
                </a:lnTo>
                <a:lnTo>
                  <a:pt x="273" y="215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30"/>
          <p:cNvSpPr/>
          <p:nvPr/>
        </p:nvSpPr>
        <p:spPr bwMode="auto">
          <a:xfrm>
            <a:off x="602456" y="-344797"/>
            <a:ext cx="446088" cy="447675"/>
          </a:xfrm>
          <a:custGeom>
            <a:avLst/>
            <a:gdLst>
              <a:gd name="T0" fmla="*/ 273 w 281"/>
              <a:gd name="T1" fmla="*/ 215 h 282"/>
              <a:gd name="T2" fmla="*/ 57 w 281"/>
              <a:gd name="T3" fmla="*/ 0 h 282"/>
              <a:gd name="T4" fmla="*/ 0 w 281"/>
              <a:gd name="T5" fmla="*/ 0 h 282"/>
              <a:gd name="T6" fmla="*/ 59 w 281"/>
              <a:gd name="T7" fmla="*/ 60 h 282"/>
              <a:gd name="T8" fmla="*/ 281 w 281"/>
              <a:gd name="T9" fmla="*/ 282 h 282"/>
              <a:gd name="T10" fmla="*/ 281 w 281"/>
              <a:gd name="T11" fmla="*/ 224 h 282"/>
              <a:gd name="T12" fmla="*/ 273 w 281"/>
              <a:gd name="T13" fmla="*/ 2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" h="282">
                <a:moveTo>
                  <a:pt x="273" y="215"/>
                </a:moveTo>
                <a:lnTo>
                  <a:pt x="57" y="0"/>
                </a:lnTo>
                <a:lnTo>
                  <a:pt x="0" y="0"/>
                </a:lnTo>
                <a:lnTo>
                  <a:pt x="59" y="60"/>
                </a:lnTo>
                <a:lnTo>
                  <a:pt x="281" y="282"/>
                </a:lnTo>
                <a:lnTo>
                  <a:pt x="281" y="224"/>
                </a:lnTo>
                <a:lnTo>
                  <a:pt x="273" y="215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31"/>
          <p:cNvSpPr/>
          <p:nvPr/>
        </p:nvSpPr>
        <p:spPr bwMode="auto">
          <a:xfrm>
            <a:off x="894556" y="-344797"/>
            <a:ext cx="153988" cy="155575"/>
          </a:xfrm>
          <a:custGeom>
            <a:avLst/>
            <a:gdLst>
              <a:gd name="T0" fmla="*/ 60 w 97"/>
              <a:gd name="T1" fmla="*/ 60 h 98"/>
              <a:gd name="T2" fmla="*/ 97 w 97"/>
              <a:gd name="T3" fmla="*/ 98 h 98"/>
              <a:gd name="T4" fmla="*/ 97 w 97"/>
              <a:gd name="T5" fmla="*/ 40 h 98"/>
              <a:gd name="T6" fmla="*/ 89 w 97"/>
              <a:gd name="T7" fmla="*/ 31 h 98"/>
              <a:gd name="T8" fmla="*/ 58 w 97"/>
              <a:gd name="T9" fmla="*/ 0 h 98"/>
              <a:gd name="T10" fmla="*/ 0 w 97"/>
              <a:gd name="T11" fmla="*/ 0 h 98"/>
              <a:gd name="T12" fmla="*/ 60 w 97"/>
              <a:gd name="T13" fmla="*/ 6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8">
                <a:moveTo>
                  <a:pt x="60" y="60"/>
                </a:moveTo>
                <a:lnTo>
                  <a:pt x="97" y="98"/>
                </a:lnTo>
                <a:lnTo>
                  <a:pt x="97" y="40"/>
                </a:lnTo>
                <a:lnTo>
                  <a:pt x="89" y="31"/>
                </a:lnTo>
                <a:lnTo>
                  <a:pt x="58" y="0"/>
                </a:lnTo>
                <a:lnTo>
                  <a:pt x="0" y="0"/>
                </a:lnTo>
                <a:lnTo>
                  <a:pt x="60" y="6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CD17-1C93-4633-8C09-45F3EBCE4FF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push dir="u"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0" y="1587"/>
            <a:ext cx="12190413" cy="6858000"/>
          </a:xfrm>
          <a:custGeom>
            <a:avLst/>
            <a:gdLst>
              <a:gd name="T0" fmla="*/ 0 w 7679"/>
              <a:gd name="T1" fmla="*/ 0 h 4320"/>
              <a:gd name="T2" fmla="*/ 0 w 7679"/>
              <a:gd name="T3" fmla="*/ 4320 h 4320"/>
              <a:gd name="T4" fmla="*/ 7679 w 7679"/>
              <a:gd name="T5" fmla="*/ 4320 h 4320"/>
              <a:gd name="T6" fmla="*/ 0 w 7679"/>
              <a:gd name="T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4320">
                <a:moveTo>
                  <a:pt x="0" y="0"/>
                </a:moveTo>
                <a:lnTo>
                  <a:pt x="0" y="4320"/>
                </a:lnTo>
                <a:lnTo>
                  <a:pt x="7679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722" y="16781"/>
            <a:ext cx="785813" cy="6850063"/>
            <a:chOff x="31750" y="-41275"/>
            <a:chExt cx="785813" cy="6850063"/>
          </a:xfrm>
        </p:grpSpPr>
        <p:sp>
          <p:nvSpPr>
            <p:cNvPr id="6" name="Freeform 6"/>
            <p:cNvSpPr/>
            <p:nvPr/>
          </p:nvSpPr>
          <p:spPr bwMode="auto">
            <a:xfrm>
              <a:off x="31750" y="-41275"/>
              <a:ext cx="207963" cy="207963"/>
            </a:xfrm>
            <a:custGeom>
              <a:avLst/>
              <a:gdLst>
                <a:gd name="T0" fmla="*/ 0 w 131"/>
                <a:gd name="T1" fmla="*/ 131 h 131"/>
                <a:gd name="T2" fmla="*/ 93 w 131"/>
                <a:gd name="T3" fmla="*/ 38 h 131"/>
                <a:gd name="T4" fmla="*/ 131 w 131"/>
                <a:gd name="T5" fmla="*/ 0 h 131"/>
                <a:gd name="T6" fmla="*/ 73 w 131"/>
                <a:gd name="T7" fmla="*/ 0 h 131"/>
                <a:gd name="T8" fmla="*/ 64 w 131"/>
                <a:gd name="T9" fmla="*/ 9 h 131"/>
                <a:gd name="T10" fmla="*/ 0 w 131"/>
                <a:gd name="T11" fmla="*/ 73 h 131"/>
                <a:gd name="T12" fmla="*/ 0 w 13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93" y="38"/>
                  </a:lnTo>
                  <a:lnTo>
                    <a:pt x="131" y="0"/>
                  </a:lnTo>
                  <a:lnTo>
                    <a:pt x="73" y="0"/>
                  </a:lnTo>
                  <a:lnTo>
                    <a:pt x="64" y="9"/>
                  </a:lnTo>
                  <a:lnTo>
                    <a:pt x="0" y="7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1750" y="1714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1750" y="-41275"/>
              <a:ext cx="503238" cy="503238"/>
            </a:xfrm>
            <a:custGeom>
              <a:avLst/>
              <a:gdLst>
                <a:gd name="T0" fmla="*/ 278 w 317"/>
                <a:gd name="T1" fmla="*/ 38 h 317"/>
                <a:gd name="T2" fmla="*/ 317 w 317"/>
                <a:gd name="T3" fmla="*/ 0 h 317"/>
                <a:gd name="T4" fmla="*/ 258 w 317"/>
                <a:gd name="T5" fmla="*/ 0 h 317"/>
                <a:gd name="T6" fmla="*/ 249 w 317"/>
                <a:gd name="T7" fmla="*/ 9 h 317"/>
                <a:gd name="T8" fmla="*/ 130 w 317"/>
                <a:gd name="T9" fmla="*/ 129 h 317"/>
                <a:gd name="T10" fmla="*/ 64 w 317"/>
                <a:gd name="T11" fmla="*/ 195 h 317"/>
                <a:gd name="T12" fmla="*/ 0 w 317"/>
                <a:gd name="T13" fmla="*/ 258 h 317"/>
                <a:gd name="T14" fmla="*/ 0 w 317"/>
                <a:gd name="T15" fmla="*/ 317 h 317"/>
                <a:gd name="T16" fmla="*/ 278 w 317"/>
                <a:gd name="T17" fmla="*/ 3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278" y="38"/>
                  </a:moveTo>
                  <a:lnTo>
                    <a:pt x="317" y="0"/>
                  </a:lnTo>
                  <a:lnTo>
                    <a:pt x="258" y="0"/>
                  </a:lnTo>
                  <a:lnTo>
                    <a:pt x="249" y="9"/>
                  </a:lnTo>
                  <a:lnTo>
                    <a:pt x="130" y="129"/>
                  </a:lnTo>
                  <a:lnTo>
                    <a:pt x="64" y="195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27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1750" y="-41275"/>
              <a:ext cx="785813" cy="796925"/>
            </a:xfrm>
            <a:custGeom>
              <a:avLst/>
              <a:gdLst>
                <a:gd name="T0" fmla="*/ 0 w 495"/>
                <a:gd name="T1" fmla="*/ 502 h 502"/>
                <a:gd name="T2" fmla="*/ 93 w 495"/>
                <a:gd name="T3" fmla="*/ 410 h 502"/>
                <a:gd name="T4" fmla="*/ 159 w 495"/>
                <a:gd name="T5" fmla="*/ 344 h 502"/>
                <a:gd name="T6" fmla="*/ 278 w 495"/>
                <a:gd name="T7" fmla="*/ 224 h 502"/>
                <a:gd name="T8" fmla="*/ 344 w 495"/>
                <a:gd name="T9" fmla="*/ 158 h 502"/>
                <a:gd name="T10" fmla="*/ 464 w 495"/>
                <a:gd name="T11" fmla="*/ 38 h 502"/>
                <a:gd name="T12" fmla="*/ 495 w 495"/>
                <a:gd name="T13" fmla="*/ 7 h 502"/>
                <a:gd name="T14" fmla="*/ 495 w 495"/>
                <a:gd name="T15" fmla="*/ 0 h 502"/>
                <a:gd name="T16" fmla="*/ 444 w 495"/>
                <a:gd name="T17" fmla="*/ 0 h 502"/>
                <a:gd name="T18" fmla="*/ 435 w 495"/>
                <a:gd name="T19" fmla="*/ 9 h 502"/>
                <a:gd name="T20" fmla="*/ 130 w 495"/>
                <a:gd name="T21" fmla="*/ 314 h 502"/>
                <a:gd name="T22" fmla="*/ 64 w 495"/>
                <a:gd name="T23" fmla="*/ 380 h 502"/>
                <a:gd name="T24" fmla="*/ 0 w 495"/>
                <a:gd name="T25" fmla="*/ 444 h 502"/>
                <a:gd name="T26" fmla="*/ 0 w 495"/>
                <a:gd name="T27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5" h="502">
                  <a:moveTo>
                    <a:pt x="0" y="502"/>
                  </a:moveTo>
                  <a:lnTo>
                    <a:pt x="93" y="410"/>
                  </a:lnTo>
                  <a:lnTo>
                    <a:pt x="159" y="344"/>
                  </a:lnTo>
                  <a:lnTo>
                    <a:pt x="278" y="224"/>
                  </a:lnTo>
                  <a:lnTo>
                    <a:pt x="344" y="158"/>
                  </a:lnTo>
                  <a:lnTo>
                    <a:pt x="464" y="38"/>
                  </a:lnTo>
                  <a:lnTo>
                    <a:pt x="495" y="7"/>
                  </a:lnTo>
                  <a:lnTo>
                    <a:pt x="495" y="0"/>
                  </a:lnTo>
                  <a:lnTo>
                    <a:pt x="444" y="0"/>
                  </a:lnTo>
                  <a:lnTo>
                    <a:pt x="435" y="9"/>
                  </a:lnTo>
                  <a:lnTo>
                    <a:pt x="130" y="314"/>
                  </a:lnTo>
                  <a:lnTo>
                    <a:pt x="64" y="380"/>
                  </a:lnTo>
                  <a:lnTo>
                    <a:pt x="0" y="444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1750" y="7604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7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7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1750" y="4667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1750" y="13509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1750" y="1055687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09 h 554"/>
                <a:gd name="T10" fmla="*/ 464 w 495"/>
                <a:gd name="T11" fmla="*/ 90 h 554"/>
                <a:gd name="T12" fmla="*/ 495 w 495"/>
                <a:gd name="T13" fmla="*/ 58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1750" y="19399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6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31750" y="1644650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10 h 554"/>
                <a:gd name="T10" fmla="*/ 464 w 495"/>
                <a:gd name="T11" fmla="*/ 90 h 554"/>
                <a:gd name="T12" fmla="*/ 495 w 495"/>
                <a:gd name="T13" fmla="*/ 59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1750" y="2528887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09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1750" y="223520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4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5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50" y="31178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1750" y="2824162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1750" y="37068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1750" y="34131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1750" y="42973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5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5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1750" y="4002087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1750" y="48863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31750" y="459105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31750" y="5475287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93 w 495"/>
                <a:gd name="T17" fmla="*/ 461 h 553"/>
                <a:gd name="T18" fmla="*/ 278 w 495"/>
                <a:gd name="T19" fmla="*/ 275 h 553"/>
                <a:gd name="T20" fmla="*/ 344 w 495"/>
                <a:gd name="T21" fmla="*/ 209 h 553"/>
                <a:gd name="T22" fmla="*/ 495 w 495"/>
                <a:gd name="T23" fmla="*/ 58 h 553"/>
                <a:gd name="T24" fmla="*/ 495 w 495"/>
                <a:gd name="T25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93" y="461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1750" y="5180012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278 w 495"/>
                <a:gd name="T3" fmla="*/ 276 h 554"/>
                <a:gd name="T4" fmla="*/ 278 w 495"/>
                <a:gd name="T5" fmla="*/ 276 h 554"/>
                <a:gd name="T6" fmla="*/ 344 w 495"/>
                <a:gd name="T7" fmla="*/ 209 h 554"/>
                <a:gd name="T8" fmla="*/ 464 w 495"/>
                <a:gd name="T9" fmla="*/ 90 h 554"/>
                <a:gd name="T10" fmla="*/ 495 w 495"/>
                <a:gd name="T11" fmla="*/ 58 h 554"/>
                <a:gd name="T12" fmla="*/ 495 w 495"/>
                <a:gd name="T13" fmla="*/ 0 h 554"/>
                <a:gd name="T14" fmla="*/ 435 w 495"/>
                <a:gd name="T15" fmla="*/ 61 h 554"/>
                <a:gd name="T16" fmla="*/ 130 w 495"/>
                <a:gd name="T17" fmla="*/ 366 h 554"/>
                <a:gd name="T18" fmla="*/ 64 w 495"/>
                <a:gd name="T19" fmla="*/ 432 h 554"/>
                <a:gd name="T20" fmla="*/ 0 w 495"/>
                <a:gd name="T21" fmla="*/ 495 h 554"/>
                <a:gd name="T22" fmla="*/ 0 w 495"/>
                <a:gd name="T23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278" y="276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3025" y="6064250"/>
              <a:ext cx="744538" cy="744538"/>
            </a:xfrm>
            <a:custGeom>
              <a:avLst/>
              <a:gdLst>
                <a:gd name="T0" fmla="*/ 469 w 469"/>
                <a:gd name="T1" fmla="*/ 0 h 469"/>
                <a:gd name="T2" fmla="*/ 409 w 469"/>
                <a:gd name="T3" fmla="*/ 61 h 469"/>
                <a:gd name="T4" fmla="*/ 289 w 469"/>
                <a:gd name="T5" fmla="*/ 180 h 469"/>
                <a:gd name="T6" fmla="*/ 223 w 469"/>
                <a:gd name="T7" fmla="*/ 246 h 469"/>
                <a:gd name="T8" fmla="*/ 104 w 469"/>
                <a:gd name="T9" fmla="*/ 366 h 469"/>
                <a:gd name="T10" fmla="*/ 38 w 469"/>
                <a:gd name="T11" fmla="*/ 432 h 469"/>
                <a:gd name="T12" fmla="*/ 0 w 469"/>
                <a:gd name="T13" fmla="*/ 469 h 469"/>
                <a:gd name="T14" fmla="*/ 59 w 469"/>
                <a:gd name="T15" fmla="*/ 469 h 469"/>
                <a:gd name="T16" fmla="*/ 67 w 469"/>
                <a:gd name="T17" fmla="*/ 461 h 469"/>
                <a:gd name="T18" fmla="*/ 252 w 469"/>
                <a:gd name="T19" fmla="*/ 275 h 469"/>
                <a:gd name="T20" fmla="*/ 318 w 469"/>
                <a:gd name="T21" fmla="*/ 209 h 469"/>
                <a:gd name="T22" fmla="*/ 438 w 469"/>
                <a:gd name="T23" fmla="*/ 90 h 469"/>
                <a:gd name="T24" fmla="*/ 469 w 469"/>
                <a:gd name="T25" fmla="*/ 58 h 469"/>
                <a:gd name="T26" fmla="*/ 469 w 469"/>
                <a:gd name="T2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9" h="469">
                  <a:moveTo>
                    <a:pt x="469" y="0"/>
                  </a:moveTo>
                  <a:lnTo>
                    <a:pt x="409" y="61"/>
                  </a:lnTo>
                  <a:lnTo>
                    <a:pt x="289" y="180"/>
                  </a:lnTo>
                  <a:lnTo>
                    <a:pt x="223" y="246"/>
                  </a:lnTo>
                  <a:lnTo>
                    <a:pt x="104" y="366"/>
                  </a:lnTo>
                  <a:lnTo>
                    <a:pt x="38" y="432"/>
                  </a:lnTo>
                  <a:lnTo>
                    <a:pt x="0" y="469"/>
                  </a:lnTo>
                  <a:lnTo>
                    <a:pt x="59" y="469"/>
                  </a:lnTo>
                  <a:lnTo>
                    <a:pt x="67" y="461"/>
                  </a:lnTo>
                  <a:lnTo>
                    <a:pt x="252" y="275"/>
                  </a:lnTo>
                  <a:lnTo>
                    <a:pt x="318" y="209"/>
                  </a:lnTo>
                  <a:lnTo>
                    <a:pt x="438" y="90"/>
                  </a:lnTo>
                  <a:lnTo>
                    <a:pt x="469" y="5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1750" y="5768975"/>
              <a:ext cx="785813" cy="879475"/>
            </a:xfrm>
            <a:custGeom>
              <a:avLst/>
              <a:gdLst>
                <a:gd name="T0" fmla="*/ 278 w 495"/>
                <a:gd name="T1" fmla="*/ 276 h 554"/>
                <a:gd name="T2" fmla="*/ 278 w 495"/>
                <a:gd name="T3" fmla="*/ 276 h 554"/>
                <a:gd name="T4" fmla="*/ 495 w 495"/>
                <a:gd name="T5" fmla="*/ 59 h 554"/>
                <a:gd name="T6" fmla="*/ 495 w 495"/>
                <a:gd name="T7" fmla="*/ 0 h 554"/>
                <a:gd name="T8" fmla="*/ 435 w 495"/>
                <a:gd name="T9" fmla="*/ 61 h 554"/>
                <a:gd name="T10" fmla="*/ 130 w 495"/>
                <a:gd name="T11" fmla="*/ 366 h 554"/>
                <a:gd name="T12" fmla="*/ 64 w 495"/>
                <a:gd name="T13" fmla="*/ 432 h 554"/>
                <a:gd name="T14" fmla="*/ 0 w 495"/>
                <a:gd name="T15" fmla="*/ 495 h 554"/>
                <a:gd name="T16" fmla="*/ 0 w 495"/>
                <a:gd name="T17" fmla="*/ 554 h 554"/>
                <a:gd name="T18" fmla="*/ 278 w 495"/>
                <a:gd name="T19" fmla="*/ 27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54">
                  <a:moveTo>
                    <a:pt x="278" y="276"/>
                  </a:moveTo>
                  <a:lnTo>
                    <a:pt x="278" y="276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368300" y="6359525"/>
              <a:ext cx="449263" cy="449263"/>
            </a:xfrm>
            <a:custGeom>
              <a:avLst/>
              <a:gdLst>
                <a:gd name="T0" fmla="*/ 66 w 283"/>
                <a:gd name="T1" fmla="*/ 275 h 283"/>
                <a:gd name="T2" fmla="*/ 283 w 283"/>
                <a:gd name="T3" fmla="*/ 58 h 283"/>
                <a:gd name="T4" fmla="*/ 283 w 283"/>
                <a:gd name="T5" fmla="*/ 0 h 283"/>
                <a:gd name="T6" fmla="*/ 223 w 283"/>
                <a:gd name="T7" fmla="*/ 60 h 283"/>
                <a:gd name="T8" fmla="*/ 0 w 283"/>
                <a:gd name="T9" fmla="*/ 283 h 283"/>
                <a:gd name="T10" fmla="*/ 58 w 283"/>
                <a:gd name="T11" fmla="*/ 283 h 283"/>
                <a:gd name="T12" fmla="*/ 66 w 283"/>
                <a:gd name="T13" fmla="*/ 27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83">
                  <a:moveTo>
                    <a:pt x="66" y="275"/>
                  </a:moveTo>
                  <a:lnTo>
                    <a:pt x="283" y="58"/>
                  </a:lnTo>
                  <a:lnTo>
                    <a:pt x="283" y="0"/>
                  </a:lnTo>
                  <a:lnTo>
                    <a:pt x="223" y="60"/>
                  </a:lnTo>
                  <a:lnTo>
                    <a:pt x="0" y="283"/>
                  </a:lnTo>
                  <a:lnTo>
                    <a:pt x="58" y="283"/>
                  </a:lnTo>
                  <a:lnTo>
                    <a:pt x="66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1988" y="6653212"/>
              <a:ext cx="155575" cy="155575"/>
            </a:xfrm>
            <a:custGeom>
              <a:avLst/>
              <a:gdLst>
                <a:gd name="T0" fmla="*/ 38 w 98"/>
                <a:gd name="T1" fmla="*/ 61 h 98"/>
                <a:gd name="T2" fmla="*/ 0 w 98"/>
                <a:gd name="T3" fmla="*/ 98 h 98"/>
                <a:gd name="T4" fmla="*/ 59 w 98"/>
                <a:gd name="T5" fmla="*/ 98 h 98"/>
                <a:gd name="T6" fmla="*/ 67 w 98"/>
                <a:gd name="T7" fmla="*/ 90 h 98"/>
                <a:gd name="T8" fmla="*/ 98 w 98"/>
                <a:gd name="T9" fmla="*/ 59 h 98"/>
                <a:gd name="T10" fmla="*/ 98 w 98"/>
                <a:gd name="T11" fmla="*/ 0 h 98"/>
                <a:gd name="T12" fmla="*/ 38 w 98"/>
                <a:gd name="T13" fmla="*/ 6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8">
                  <a:moveTo>
                    <a:pt x="38" y="61"/>
                  </a:moveTo>
                  <a:lnTo>
                    <a:pt x="0" y="98"/>
                  </a:lnTo>
                  <a:lnTo>
                    <a:pt x="59" y="98"/>
                  </a:lnTo>
                  <a:lnTo>
                    <a:pt x="67" y="90"/>
                  </a:lnTo>
                  <a:lnTo>
                    <a:pt x="98" y="59"/>
                  </a:lnTo>
                  <a:lnTo>
                    <a:pt x="98" y="0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/>
          <p:nvPr/>
        </p:nvSpPr>
        <p:spPr bwMode="auto">
          <a:xfrm rot="10800000">
            <a:off x="11946608" y="6156890"/>
            <a:ext cx="254342" cy="508682"/>
          </a:xfrm>
          <a:custGeom>
            <a:avLst/>
            <a:gdLst>
              <a:gd name="T0" fmla="*/ 0 w 164"/>
              <a:gd name="T1" fmla="*/ 328 h 328"/>
              <a:gd name="T2" fmla="*/ 0 w 164"/>
              <a:gd name="T3" fmla="*/ 274 h 328"/>
              <a:gd name="T4" fmla="*/ 110 w 164"/>
              <a:gd name="T5" fmla="*/ 164 h 328"/>
              <a:gd name="T6" fmla="*/ 0 w 164"/>
              <a:gd name="T7" fmla="*/ 54 h 328"/>
              <a:gd name="T8" fmla="*/ 0 w 164"/>
              <a:gd name="T9" fmla="*/ 0 h 328"/>
              <a:gd name="T10" fmla="*/ 164 w 164"/>
              <a:gd name="T11" fmla="*/ 164 h 328"/>
              <a:gd name="T12" fmla="*/ 0 w 164"/>
              <a:gd name="T13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" h="328">
                <a:moveTo>
                  <a:pt x="0" y="328"/>
                </a:moveTo>
                <a:cubicBezTo>
                  <a:pt x="0" y="274"/>
                  <a:pt x="0" y="274"/>
                  <a:pt x="0" y="274"/>
                </a:cubicBezTo>
                <a:cubicBezTo>
                  <a:pt x="61" y="274"/>
                  <a:pt x="110" y="225"/>
                  <a:pt x="110" y="164"/>
                </a:cubicBezTo>
                <a:cubicBezTo>
                  <a:pt x="110" y="103"/>
                  <a:pt x="61" y="54"/>
                  <a:pt x="0" y="54"/>
                </a:cubicBezTo>
                <a:cubicBezTo>
                  <a:pt x="0" y="0"/>
                  <a:pt x="0" y="0"/>
                  <a:pt x="0" y="0"/>
                </a:cubicBezTo>
                <a:cubicBezTo>
                  <a:pt x="90" y="0"/>
                  <a:pt x="164" y="74"/>
                  <a:pt x="164" y="164"/>
                </a:cubicBezTo>
                <a:cubicBezTo>
                  <a:pt x="164" y="255"/>
                  <a:pt x="90" y="328"/>
                  <a:pt x="0" y="328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6" name="任意多边形: 形状 75"/>
          <p:cNvSpPr>
            <a:spLocks noChangeArrowheads="1"/>
          </p:cNvSpPr>
          <p:nvPr/>
        </p:nvSpPr>
        <p:spPr bwMode="auto">
          <a:xfrm>
            <a:off x="1855787" y="3130131"/>
            <a:ext cx="225425" cy="225425"/>
          </a:xfrm>
          <a:custGeom>
            <a:avLst/>
            <a:gdLst>
              <a:gd name="connsiteX0" fmla="*/ 77788 w 225425"/>
              <a:gd name="connsiteY0" fmla="*/ 0 h 225425"/>
              <a:gd name="connsiteX1" fmla="*/ 147638 w 225425"/>
              <a:gd name="connsiteY1" fmla="*/ 0 h 225425"/>
              <a:gd name="connsiteX2" fmla="*/ 147638 w 225425"/>
              <a:gd name="connsiteY2" fmla="*/ 76200 h 225425"/>
              <a:gd name="connsiteX3" fmla="*/ 225425 w 225425"/>
              <a:gd name="connsiteY3" fmla="*/ 76200 h 225425"/>
              <a:gd name="connsiteX4" fmla="*/ 225425 w 225425"/>
              <a:gd name="connsiteY4" fmla="*/ 147638 h 225425"/>
              <a:gd name="connsiteX5" fmla="*/ 147638 w 225425"/>
              <a:gd name="connsiteY5" fmla="*/ 147638 h 225425"/>
              <a:gd name="connsiteX6" fmla="*/ 147638 w 225425"/>
              <a:gd name="connsiteY6" fmla="*/ 225425 h 225425"/>
              <a:gd name="connsiteX7" fmla="*/ 77788 w 225425"/>
              <a:gd name="connsiteY7" fmla="*/ 225425 h 225425"/>
              <a:gd name="connsiteX8" fmla="*/ 77788 w 225425"/>
              <a:gd name="connsiteY8" fmla="*/ 147638 h 225425"/>
              <a:gd name="connsiteX9" fmla="*/ 0 w 225425"/>
              <a:gd name="connsiteY9" fmla="*/ 147638 h 225425"/>
              <a:gd name="connsiteX10" fmla="*/ 0 w 225425"/>
              <a:gd name="connsiteY10" fmla="*/ 76200 h 225425"/>
              <a:gd name="connsiteX11" fmla="*/ 77788 w 225425"/>
              <a:gd name="connsiteY11" fmla="*/ 7620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5425">
                <a:moveTo>
                  <a:pt x="77788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5425"/>
                </a:lnTo>
                <a:lnTo>
                  <a:pt x="77788" y="225425"/>
                </a:lnTo>
                <a:lnTo>
                  <a:pt x="77788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7788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7" name="任意多边形: 形状 76"/>
          <p:cNvSpPr>
            <a:spLocks noChangeArrowheads="1"/>
          </p:cNvSpPr>
          <p:nvPr/>
        </p:nvSpPr>
        <p:spPr bwMode="auto">
          <a:xfrm>
            <a:off x="4047492" y="445405"/>
            <a:ext cx="225425" cy="223838"/>
          </a:xfrm>
          <a:custGeom>
            <a:avLst/>
            <a:gdLst>
              <a:gd name="connsiteX0" fmla="*/ 76200 w 225425"/>
              <a:gd name="connsiteY0" fmla="*/ 0 h 223838"/>
              <a:gd name="connsiteX1" fmla="*/ 147638 w 225425"/>
              <a:gd name="connsiteY1" fmla="*/ 0 h 223838"/>
              <a:gd name="connsiteX2" fmla="*/ 147638 w 225425"/>
              <a:gd name="connsiteY2" fmla="*/ 76200 h 223838"/>
              <a:gd name="connsiteX3" fmla="*/ 225425 w 225425"/>
              <a:gd name="connsiteY3" fmla="*/ 76200 h 223838"/>
              <a:gd name="connsiteX4" fmla="*/ 225425 w 225425"/>
              <a:gd name="connsiteY4" fmla="*/ 147638 h 223838"/>
              <a:gd name="connsiteX5" fmla="*/ 147638 w 225425"/>
              <a:gd name="connsiteY5" fmla="*/ 147638 h 223838"/>
              <a:gd name="connsiteX6" fmla="*/ 147638 w 225425"/>
              <a:gd name="connsiteY6" fmla="*/ 223838 h 223838"/>
              <a:gd name="connsiteX7" fmla="*/ 76200 w 225425"/>
              <a:gd name="connsiteY7" fmla="*/ 223838 h 223838"/>
              <a:gd name="connsiteX8" fmla="*/ 76200 w 225425"/>
              <a:gd name="connsiteY8" fmla="*/ 147638 h 223838"/>
              <a:gd name="connsiteX9" fmla="*/ 0 w 225425"/>
              <a:gd name="connsiteY9" fmla="*/ 147638 h 223838"/>
              <a:gd name="connsiteX10" fmla="*/ 0 w 225425"/>
              <a:gd name="connsiteY10" fmla="*/ 76200 h 223838"/>
              <a:gd name="connsiteX11" fmla="*/ 76200 w 225425"/>
              <a:gd name="connsiteY11" fmla="*/ 7620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3838">
                <a:moveTo>
                  <a:pt x="76200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3838"/>
                </a:lnTo>
                <a:lnTo>
                  <a:pt x="76200" y="223838"/>
                </a:lnTo>
                <a:lnTo>
                  <a:pt x="76200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1184691" y="4160962"/>
            <a:ext cx="903288" cy="1712913"/>
            <a:chOff x="3946525" y="-92075"/>
            <a:chExt cx="903288" cy="1712913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946525" y="1219200"/>
              <a:ext cx="44450" cy="401638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805363" y="393700"/>
              <a:ext cx="44450" cy="917575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4310063" y="-92075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6 h 407"/>
                <a:gd name="T4" fmla="*/ 0 w 55"/>
                <a:gd name="T5" fmla="*/ 0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1" y="266"/>
                    <a:pt x="1" y="141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6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310063" y="3619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8"/>
                    <a:pt x="54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310063" y="817562"/>
              <a:ext cx="46038" cy="433388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4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1" y="346"/>
                    <a:pt x="1" y="174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4"/>
                    <a:pt x="54" y="347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13849" y="4973423"/>
            <a:ext cx="903287" cy="1712913"/>
            <a:chOff x="728663" y="3500437"/>
            <a:chExt cx="903287" cy="1712913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28663" y="4813300"/>
              <a:ext cx="46038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587500" y="3986212"/>
              <a:ext cx="44450" cy="919163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1092200" y="3500437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7 h 407"/>
                <a:gd name="T4" fmla="*/ 0 w 55"/>
                <a:gd name="T5" fmla="*/ 1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7"/>
                    <a:pt x="0" y="407"/>
                    <a:pt x="0" y="407"/>
                  </a:cubicBezTo>
                  <a:cubicBezTo>
                    <a:pt x="1" y="267"/>
                    <a:pt x="1" y="142"/>
                    <a:pt x="0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7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1092200" y="39560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7"/>
                    <a:pt x="55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1092200" y="4411662"/>
              <a:ext cx="46038" cy="431800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3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3"/>
                    <a:pt x="0" y="513"/>
                    <a:pt x="0" y="513"/>
                  </a:cubicBezTo>
                  <a:cubicBezTo>
                    <a:pt x="1" y="346"/>
                    <a:pt x="1" y="173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3"/>
                    <a:pt x="54" y="346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91858" y="5642480"/>
            <a:ext cx="503237" cy="1179512"/>
            <a:chOff x="4805363" y="5581650"/>
            <a:chExt cx="503237" cy="1179512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805363" y="6361112"/>
              <a:ext cx="44450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264150" y="5581650"/>
              <a:ext cx="44450" cy="787400"/>
            </a:xfrm>
            <a:custGeom>
              <a:avLst/>
              <a:gdLst>
                <a:gd name="T0" fmla="*/ 54 w 54"/>
                <a:gd name="T1" fmla="*/ 937 h 937"/>
                <a:gd name="T2" fmla="*/ 0 w 54"/>
                <a:gd name="T3" fmla="*/ 937 h 937"/>
                <a:gd name="T4" fmla="*/ 1 w 54"/>
                <a:gd name="T5" fmla="*/ 0 h 937"/>
                <a:gd name="T6" fmla="*/ 54 w 54"/>
                <a:gd name="T7" fmla="*/ 0 h 937"/>
                <a:gd name="T8" fmla="*/ 54 w 54"/>
                <a:gd name="T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7">
                  <a:moveTo>
                    <a:pt x="54" y="937"/>
                  </a:moveTo>
                  <a:cubicBezTo>
                    <a:pt x="0" y="937"/>
                    <a:pt x="0" y="937"/>
                    <a:pt x="0" y="937"/>
                  </a:cubicBezTo>
                  <a:cubicBezTo>
                    <a:pt x="0" y="761"/>
                    <a:pt x="1" y="148"/>
                    <a:pt x="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761"/>
                    <a:pt x="54" y="93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805363" y="5803900"/>
              <a:ext cx="44450" cy="21590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1237797" y="5022518"/>
            <a:ext cx="6122189" cy="1427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指導老師：蘇建興老師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專題學生：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10556019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鍾紫絨、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10556002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蔣秉叡、</a:t>
            </a:r>
            <a:endParaRPr lang="en-US" altLang="zh-TW" sz="2000" b="1" dirty="0">
              <a:solidFill>
                <a:schemeClr val="bg1"/>
              </a:solidFill>
              <a:cs typeface="+mn-ea"/>
              <a:sym typeface="Source Han Sans SC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10556027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詹舒融、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10556029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陳昱家、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10556039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曾品翰</a:t>
            </a:r>
          </a:p>
        </p:txBody>
      </p:sp>
      <p:sp>
        <p:nvSpPr>
          <p:cNvPr id="92" name="矩形 91"/>
          <p:cNvSpPr/>
          <p:nvPr/>
        </p:nvSpPr>
        <p:spPr>
          <a:xfrm>
            <a:off x="981468" y="3408265"/>
            <a:ext cx="6419065" cy="12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54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搜劇（</a:t>
            </a:r>
            <a:r>
              <a:rPr lang="en-US" altLang="zh-TW" sz="54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Film Seeker</a:t>
            </a:r>
            <a:r>
              <a:rPr lang="zh-TW" altLang="en-US" sz="54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） 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6DB9C1-D1C6-450A-A5B8-87BF2981E4A5}"/>
              </a:ext>
            </a:extLst>
          </p:cNvPr>
          <p:cNvSpPr/>
          <p:nvPr/>
        </p:nvSpPr>
        <p:spPr>
          <a:xfrm>
            <a:off x="1237797" y="4544271"/>
            <a:ext cx="6741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等线" panose="02010600030101010101" pitchFamily="2" charset="-122"/>
              </a:rPr>
              <a:t>第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等线" panose="02010600030101010101" pitchFamily="2" charset="-122"/>
              </a:rPr>
              <a:t>109504</a:t>
            </a:r>
            <a:r>
              <a:rPr kumimoji="0" lang="zh-TW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等线" panose="02010600030101010101" pitchFamily="2" charset="-122"/>
              </a:rPr>
              <a:t>組</a:t>
            </a:r>
            <a:endParaRPr kumimoji="0" lang="zh-CN" altLang="en-US" sz="20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B2B222-B99E-420E-949E-8AD180EE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86" y="-5670"/>
            <a:ext cx="4073167" cy="407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任意多边形: 形状 76">
            <a:extLst>
              <a:ext uri="{FF2B5EF4-FFF2-40B4-BE49-F238E27FC236}">
                <a16:creationId xmlns:a16="http://schemas.microsoft.com/office/drawing/2014/main" id="{C5CCFC92-574D-4AAA-93EC-E213798D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479" y="1702494"/>
            <a:ext cx="225425" cy="223838"/>
          </a:xfrm>
          <a:custGeom>
            <a:avLst/>
            <a:gdLst>
              <a:gd name="connsiteX0" fmla="*/ 76200 w 225425"/>
              <a:gd name="connsiteY0" fmla="*/ 0 h 223838"/>
              <a:gd name="connsiteX1" fmla="*/ 147638 w 225425"/>
              <a:gd name="connsiteY1" fmla="*/ 0 h 223838"/>
              <a:gd name="connsiteX2" fmla="*/ 147638 w 225425"/>
              <a:gd name="connsiteY2" fmla="*/ 76200 h 223838"/>
              <a:gd name="connsiteX3" fmla="*/ 225425 w 225425"/>
              <a:gd name="connsiteY3" fmla="*/ 76200 h 223838"/>
              <a:gd name="connsiteX4" fmla="*/ 225425 w 225425"/>
              <a:gd name="connsiteY4" fmla="*/ 147638 h 223838"/>
              <a:gd name="connsiteX5" fmla="*/ 147638 w 225425"/>
              <a:gd name="connsiteY5" fmla="*/ 147638 h 223838"/>
              <a:gd name="connsiteX6" fmla="*/ 147638 w 225425"/>
              <a:gd name="connsiteY6" fmla="*/ 223838 h 223838"/>
              <a:gd name="connsiteX7" fmla="*/ 76200 w 225425"/>
              <a:gd name="connsiteY7" fmla="*/ 223838 h 223838"/>
              <a:gd name="connsiteX8" fmla="*/ 76200 w 225425"/>
              <a:gd name="connsiteY8" fmla="*/ 147638 h 223838"/>
              <a:gd name="connsiteX9" fmla="*/ 0 w 225425"/>
              <a:gd name="connsiteY9" fmla="*/ 147638 h 223838"/>
              <a:gd name="connsiteX10" fmla="*/ 0 w 225425"/>
              <a:gd name="connsiteY10" fmla="*/ 76200 h 223838"/>
              <a:gd name="connsiteX11" fmla="*/ 76200 w 225425"/>
              <a:gd name="connsiteY11" fmla="*/ 7620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3838">
                <a:moveTo>
                  <a:pt x="76200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3838"/>
                </a:lnTo>
                <a:lnTo>
                  <a:pt x="76200" y="223838"/>
                </a:lnTo>
                <a:lnTo>
                  <a:pt x="76200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76" grpId="0" animBg="1"/>
      <p:bldP spid="77" grpId="0" animBg="1"/>
      <p:bldP spid="91" grpId="0"/>
      <p:bldP spid="92" grpId="0"/>
      <p:bldP spid="94" grpId="0"/>
      <p:bldP spid="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91648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092325" y="497893"/>
            <a:ext cx="2963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系統架構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1366673" y="1921866"/>
            <a:ext cx="9792072" cy="3751649"/>
            <a:chOff x="1440025" y="1689854"/>
            <a:chExt cx="9792072" cy="3751649"/>
          </a:xfrm>
        </p:grpSpPr>
        <p:sp>
          <p:nvSpPr>
            <p:cNvPr id="59" name="圓角矩形 30">
              <a:extLst>
                <a:ext uri="{FF2B5EF4-FFF2-40B4-BE49-F238E27FC236}">
                  <a16:creationId xmlns:a16="http://schemas.microsoft.com/office/drawing/2014/main" id="{E4FABC5D-CD80-4BE8-9A49-9E8EABC8D89F}"/>
                </a:ext>
              </a:extLst>
            </p:cNvPr>
            <p:cNvSpPr/>
            <p:nvPr/>
          </p:nvSpPr>
          <p:spPr>
            <a:xfrm>
              <a:off x="3419737" y="2193910"/>
              <a:ext cx="3312368" cy="3240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0" name="Picture 2" descr="C:\chashin153\專題\小圖\icons8-user-96.png">
              <a:extLst>
                <a:ext uri="{FF2B5EF4-FFF2-40B4-BE49-F238E27FC236}">
                  <a16:creationId xmlns:a16="http://schemas.microsoft.com/office/drawing/2014/main" id="{2251A37E-0468-47AF-9A89-C73A4A1CF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025" y="3058006"/>
              <a:ext cx="1245840" cy="1245840"/>
            </a:xfrm>
            <a:prstGeom prst="rect">
              <a:avLst/>
            </a:prstGeom>
            <a:noFill/>
          </p:spPr>
        </p:pic>
        <p:pic>
          <p:nvPicPr>
            <p:cNvPr id="61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3884A020-171D-49B8-874F-BA46CA570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555641" y="341804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62" name="Picture 4" descr="C:\chashin153\專題\小圖\icons8-database-128.png">
              <a:extLst>
                <a:ext uri="{FF2B5EF4-FFF2-40B4-BE49-F238E27FC236}">
                  <a16:creationId xmlns:a16="http://schemas.microsoft.com/office/drawing/2014/main" id="{B2835C8F-0599-448C-B6E7-7E37CCDC2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6201" y="3922102"/>
              <a:ext cx="1219200" cy="1219200"/>
            </a:xfrm>
            <a:prstGeom prst="rect">
              <a:avLst/>
            </a:prstGeom>
            <a:noFill/>
          </p:spPr>
        </p:pic>
        <p:pic>
          <p:nvPicPr>
            <p:cNvPr id="63" name="Picture 5" descr="C:\chashin153\專題\小圖\icons8-database-128.png">
              <a:extLst>
                <a:ext uri="{FF2B5EF4-FFF2-40B4-BE49-F238E27FC236}">
                  <a16:creationId xmlns:a16="http://schemas.microsoft.com/office/drawing/2014/main" id="{9FF03D03-BB0E-4DDD-B5F5-E60A79C67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6201" y="1689854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F640DFD2-F6A2-4076-903F-AC633574040D}"/>
                </a:ext>
              </a:extLst>
            </p:cNvPr>
            <p:cNvSpPr txBox="1"/>
            <p:nvPr/>
          </p:nvSpPr>
          <p:spPr>
            <a:xfrm>
              <a:off x="7637451" y="5072171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Google API</a:t>
              </a:r>
              <a:endParaRPr lang="zh-TW" altLang="en-US" dirty="0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D6AA4A4-F29D-4728-9BE5-B8A492799921}"/>
                </a:ext>
              </a:extLst>
            </p:cNvPr>
            <p:cNvSpPr txBox="1"/>
            <p:nvPr/>
          </p:nvSpPr>
          <p:spPr>
            <a:xfrm>
              <a:off x="7740218" y="284198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資料庫</a:t>
              </a:r>
            </a:p>
          </p:txBody>
        </p:sp>
        <p:sp>
          <p:nvSpPr>
            <p:cNvPr id="66" name="圓角矩形 65">
              <a:extLst>
                <a:ext uri="{FF2B5EF4-FFF2-40B4-BE49-F238E27FC236}">
                  <a16:creationId xmlns:a16="http://schemas.microsoft.com/office/drawing/2014/main" id="{C20BD9ED-7F19-41A1-851F-4BCA1E650B7E}"/>
                </a:ext>
              </a:extLst>
            </p:cNvPr>
            <p:cNvSpPr/>
            <p:nvPr/>
          </p:nvSpPr>
          <p:spPr>
            <a:xfrm>
              <a:off x="3563753" y="248194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1.</a:t>
              </a:r>
              <a:r>
                <a:rPr lang="zh-TW" altLang="en-US" dirty="0"/>
                <a:t>影片頁面</a:t>
              </a:r>
            </a:p>
          </p:txBody>
        </p:sp>
        <p:sp>
          <p:nvSpPr>
            <p:cNvPr id="67" name="圓角矩形 12">
              <a:extLst>
                <a:ext uri="{FF2B5EF4-FFF2-40B4-BE49-F238E27FC236}">
                  <a16:creationId xmlns:a16="http://schemas.microsoft.com/office/drawing/2014/main" id="{134DAB1F-46B2-4FEA-8681-4E6649C5A1C9}"/>
                </a:ext>
              </a:extLst>
            </p:cNvPr>
            <p:cNvSpPr/>
            <p:nvPr/>
          </p:nvSpPr>
          <p:spPr>
            <a:xfrm>
              <a:off x="5075921" y="248194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2.</a:t>
              </a:r>
              <a:r>
                <a:rPr lang="zh-TW" altLang="en-US" dirty="0"/>
                <a:t>圖片搜尋</a:t>
              </a:r>
            </a:p>
          </p:txBody>
        </p:sp>
        <p:pic>
          <p:nvPicPr>
            <p:cNvPr id="68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CE8C4043-2F58-49F2-A8F8-E7A9B6CEF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7239134">
              <a:off x="6900260" y="416226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70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2E08EE33-B106-42B4-A9CD-A5B60D6EF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290533">
              <a:off x="6875737" y="255356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71" name="Picture 4" descr="C:\chashin153\專題\小圖\icons8-database-128.png">
              <a:extLst>
                <a:ext uri="{FF2B5EF4-FFF2-40B4-BE49-F238E27FC236}">
                  <a16:creationId xmlns:a16="http://schemas.microsoft.com/office/drawing/2014/main" id="{C67C1A5E-BAD2-437F-B80E-6A5955B6B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28449" y="1761862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B8118726-619B-4221-8246-348FB84A870E}"/>
                </a:ext>
              </a:extLst>
            </p:cNvPr>
            <p:cNvSpPr txBox="1"/>
            <p:nvPr/>
          </p:nvSpPr>
          <p:spPr>
            <a:xfrm>
              <a:off x="9662437" y="29139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外部網站資源</a:t>
              </a:r>
            </a:p>
          </p:txBody>
        </p:sp>
        <p:pic>
          <p:nvPicPr>
            <p:cNvPr id="73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72E0AA6A-754E-4198-86BF-D88FACC20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8892345" y="2121902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D8EACCC2-C592-4F96-93BD-A89718A89B1F}"/>
                </a:ext>
              </a:extLst>
            </p:cNvPr>
            <p:cNvSpPr txBox="1"/>
            <p:nvPr/>
          </p:nvSpPr>
          <p:spPr>
            <a:xfrm>
              <a:off x="1619538" y="41381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使用者</a:t>
              </a:r>
            </a:p>
          </p:txBody>
        </p:sp>
        <p:sp>
          <p:nvSpPr>
            <p:cNvPr id="76" name="圓角矩形 31">
              <a:extLst>
                <a:ext uri="{FF2B5EF4-FFF2-40B4-BE49-F238E27FC236}">
                  <a16:creationId xmlns:a16="http://schemas.microsoft.com/office/drawing/2014/main" id="{C031BA08-34F6-4147-AE33-F90DD1923E40}"/>
                </a:ext>
              </a:extLst>
            </p:cNvPr>
            <p:cNvSpPr/>
            <p:nvPr/>
          </p:nvSpPr>
          <p:spPr>
            <a:xfrm>
              <a:off x="3563753" y="392210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3.</a:t>
              </a:r>
              <a:r>
                <a:rPr lang="zh-TW" altLang="en-US" dirty="0"/>
                <a:t>評價</a:t>
              </a:r>
            </a:p>
          </p:txBody>
        </p:sp>
        <p:sp>
          <p:nvSpPr>
            <p:cNvPr id="77" name="圓角矩形 32">
              <a:extLst>
                <a:ext uri="{FF2B5EF4-FFF2-40B4-BE49-F238E27FC236}">
                  <a16:creationId xmlns:a16="http://schemas.microsoft.com/office/drawing/2014/main" id="{DFAB6F05-BBC3-4D88-BFBB-570747FEFCA8}"/>
                </a:ext>
              </a:extLst>
            </p:cNvPr>
            <p:cNvSpPr/>
            <p:nvPr/>
          </p:nvSpPr>
          <p:spPr>
            <a:xfrm>
              <a:off x="5075921" y="392210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4.</a:t>
              </a:r>
              <a:r>
                <a:rPr lang="zh-TW" altLang="en-US" dirty="0"/>
                <a:t>分析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52B6807-DC91-4AB4-A816-3C60917861B9}"/>
                </a:ext>
              </a:extLst>
            </p:cNvPr>
            <p:cNvSpPr txBox="1"/>
            <p:nvPr/>
          </p:nvSpPr>
          <p:spPr>
            <a:xfrm>
              <a:off x="4643874" y="17618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44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669161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8459090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134864" y="483169"/>
            <a:ext cx="7478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系統軟、硬體需求與技術平台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294166" y="4208383"/>
            <a:ext cx="4491254" cy="1628209"/>
            <a:chOff x="6313179" y="4030962"/>
            <a:chExt cx="4491254" cy="1628209"/>
          </a:xfrm>
        </p:grpSpPr>
        <p:sp>
          <p:nvSpPr>
            <p:cNvPr id="80" name="椭圆 8">
              <a:extLst>
                <a:ext uri="{FF2B5EF4-FFF2-40B4-BE49-F238E27FC236}">
                  <a16:creationId xmlns:a16="http://schemas.microsoft.com/office/drawing/2014/main" id="{28B23408-965C-4881-BE65-782F2AFBBBA1}"/>
                </a:ext>
              </a:extLst>
            </p:cNvPr>
            <p:cNvSpPr/>
            <p:nvPr/>
          </p:nvSpPr>
          <p:spPr>
            <a:xfrm>
              <a:off x="9364132" y="4030962"/>
              <a:ext cx="1440301" cy="1393823"/>
            </a:xfrm>
            <a:prstGeom prst="ellipse">
              <a:avLst/>
            </a:prstGeom>
            <a:solidFill>
              <a:srgbClr val="A2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060FC5B-58A4-4181-B6E9-A4B4926B8C87}"/>
                </a:ext>
              </a:extLst>
            </p:cNvPr>
            <p:cNvSpPr/>
            <p:nvPr/>
          </p:nvSpPr>
          <p:spPr>
            <a:xfrm flipH="1">
              <a:off x="8837138" y="4030962"/>
              <a:ext cx="61859" cy="1393823"/>
            </a:xfrm>
            <a:prstGeom prst="rect">
              <a:avLst/>
            </a:prstGeom>
            <a:solidFill>
              <a:srgbClr val="A2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grpSp>
          <p:nvGrpSpPr>
            <p:cNvPr id="82" name="组合 25">
              <a:extLst>
                <a:ext uri="{FF2B5EF4-FFF2-40B4-BE49-F238E27FC236}">
                  <a16:creationId xmlns:a16="http://schemas.microsoft.com/office/drawing/2014/main" id="{E66EA5E0-C33A-4D30-A35B-EC2293CAEF66}"/>
                </a:ext>
              </a:extLst>
            </p:cNvPr>
            <p:cNvGrpSpPr/>
            <p:nvPr/>
          </p:nvGrpSpPr>
          <p:grpSpPr>
            <a:xfrm>
              <a:off x="6313179" y="4030964"/>
              <a:ext cx="3956490" cy="1628207"/>
              <a:chOff x="3309132" y="1732932"/>
              <a:chExt cx="3753192" cy="1070141"/>
            </a:xfrm>
          </p:grpSpPr>
          <p:sp>
            <p:nvSpPr>
              <p:cNvPr id="84" name="文本框 26">
                <a:extLst>
                  <a:ext uri="{FF2B5EF4-FFF2-40B4-BE49-F238E27FC236}">
                    <a16:creationId xmlns:a16="http://schemas.microsoft.com/office/drawing/2014/main" id="{52DE2D95-4F7B-4DE6-98B3-87499EC11A6B}"/>
                  </a:ext>
                </a:extLst>
              </p:cNvPr>
              <p:cNvSpPr txBox="1"/>
              <p:nvPr/>
            </p:nvSpPr>
            <p:spPr>
              <a:xfrm>
                <a:off x="3383926" y="2175985"/>
                <a:ext cx="3678398" cy="62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defRPr/>
                </a:pP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行動網路</a:t>
                </a:r>
              </a:p>
              <a:p>
                <a:pPr lvl="0" algn="just">
                  <a:defRPr/>
                </a:pPr>
                <a:r>
                  <a:rPr lang="en-US" altLang="zh-CN" sz="2800" kern="0" dirty="0" err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wifi</a:t>
                </a:r>
                <a:endParaRPr lang="en-US" altLang="zh-CN" sz="2800" kern="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5" name="文本框 27">
                <a:extLst>
                  <a:ext uri="{FF2B5EF4-FFF2-40B4-BE49-F238E27FC236}">
                    <a16:creationId xmlns:a16="http://schemas.microsoft.com/office/drawing/2014/main" id="{90E5BB8F-5CAC-4498-B4A0-D4E6AA2FC60F}"/>
                  </a:ext>
                </a:extLst>
              </p:cNvPr>
              <p:cNvSpPr txBox="1"/>
              <p:nvPr/>
            </p:nvSpPr>
            <p:spPr>
              <a:xfrm>
                <a:off x="3309132" y="1732932"/>
                <a:ext cx="2254609" cy="46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23850" fontAlgn="base" hangingPunct="0">
                  <a:spcBef>
                    <a:spcPts val="850"/>
                  </a:spcBef>
                  <a:spcAft>
                    <a:spcPct val="0"/>
                  </a:spcAft>
                  <a:defRPr/>
                </a:pPr>
                <a:r>
                  <a:rPr lang="zh-CN" altLang="en-US" sz="4000" b="1" dirty="0">
                    <a:solidFill>
                      <a:srgbClr val="3B4761"/>
                    </a:solidFill>
                    <a:cs typeface="+mn-ea"/>
                    <a:sym typeface="Source Han Sans SC" panose="020F0502020204030204"/>
                  </a:rPr>
                  <a:t>網路需求</a:t>
                </a:r>
              </a:p>
            </p:txBody>
          </p:sp>
        </p:grp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AF90F1BB-9102-486A-B6B0-40FB8A73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198" y="4313789"/>
              <a:ext cx="828167" cy="828167"/>
            </a:xfrm>
            <a:prstGeom prst="rect">
              <a:avLst/>
            </a:prstGeom>
          </p:spPr>
        </p:pic>
      </p:grpSp>
      <p:grpSp>
        <p:nvGrpSpPr>
          <p:cNvPr id="86" name="群組 85"/>
          <p:cNvGrpSpPr/>
          <p:nvPr/>
        </p:nvGrpSpPr>
        <p:grpSpPr>
          <a:xfrm>
            <a:off x="1134864" y="1724955"/>
            <a:ext cx="7919808" cy="2032259"/>
            <a:chOff x="1153877" y="1547534"/>
            <a:chExt cx="7919808" cy="2032259"/>
          </a:xfrm>
        </p:grpSpPr>
        <p:sp>
          <p:nvSpPr>
            <p:cNvPr id="87" name="椭圆 7">
              <a:extLst>
                <a:ext uri="{FF2B5EF4-FFF2-40B4-BE49-F238E27FC236}">
                  <a16:creationId xmlns:a16="http://schemas.microsoft.com/office/drawing/2014/main" id="{0C1EF758-6852-45E3-93FB-3A5448A754A3}"/>
                </a:ext>
              </a:extLst>
            </p:cNvPr>
            <p:cNvSpPr/>
            <p:nvPr/>
          </p:nvSpPr>
          <p:spPr>
            <a:xfrm>
              <a:off x="1153877" y="1835352"/>
              <a:ext cx="1440000" cy="1393200"/>
            </a:xfrm>
            <a:prstGeom prst="ellipse">
              <a:avLst/>
            </a:prstGeom>
            <a:solidFill>
              <a:srgbClr val="F5B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2055F2-8B8B-4A4A-B408-E74216AE0372}"/>
                </a:ext>
              </a:extLst>
            </p:cNvPr>
            <p:cNvSpPr/>
            <p:nvPr/>
          </p:nvSpPr>
          <p:spPr>
            <a:xfrm flipH="1">
              <a:off x="3064213" y="1835352"/>
              <a:ext cx="70049" cy="1408981"/>
            </a:xfrm>
            <a:prstGeom prst="rect">
              <a:avLst/>
            </a:prstGeom>
            <a:solidFill>
              <a:srgbClr val="F5B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grpSp>
          <p:nvGrpSpPr>
            <p:cNvPr id="89" name="组合 24">
              <a:extLst>
                <a:ext uri="{FF2B5EF4-FFF2-40B4-BE49-F238E27FC236}">
                  <a16:creationId xmlns:a16="http://schemas.microsoft.com/office/drawing/2014/main" id="{7C4AA098-3EE8-44E1-91D5-F013C9EE97AA}"/>
                </a:ext>
              </a:extLst>
            </p:cNvPr>
            <p:cNvGrpSpPr/>
            <p:nvPr/>
          </p:nvGrpSpPr>
          <p:grpSpPr>
            <a:xfrm>
              <a:off x="3477045" y="1547534"/>
              <a:ext cx="5596640" cy="2032259"/>
              <a:chOff x="1867342" y="1670265"/>
              <a:chExt cx="3678398" cy="1335704"/>
            </a:xfrm>
          </p:grpSpPr>
          <p:sp>
            <p:nvSpPr>
              <p:cNvPr id="91" name="文本框 21">
                <a:extLst>
                  <a:ext uri="{FF2B5EF4-FFF2-40B4-BE49-F238E27FC236}">
                    <a16:creationId xmlns:a16="http://schemas.microsoft.com/office/drawing/2014/main" id="{CB44E434-87AC-43E6-B5D4-1F7ADE7DD8B3}"/>
                  </a:ext>
                </a:extLst>
              </p:cNvPr>
              <p:cNvSpPr txBox="1"/>
              <p:nvPr/>
            </p:nvSpPr>
            <p:spPr>
              <a:xfrm>
                <a:off x="1867342" y="2095680"/>
                <a:ext cx="3678398" cy="910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defRPr/>
                </a:pP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桌上型電腦</a:t>
                </a:r>
              </a:p>
              <a:p>
                <a:pPr lvl="0" algn="just">
                  <a:defRPr/>
                </a:pP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筆記型電腦</a:t>
                </a:r>
              </a:p>
              <a:p>
                <a:pPr lvl="0" algn="just">
                  <a:defRPr/>
                </a:pPr>
                <a:r>
                  <a:rPr lang="en-US" altLang="zh-TW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Android 8.0</a:t>
                </a: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以上</a:t>
                </a:r>
              </a:p>
            </p:txBody>
          </p:sp>
          <p:sp>
            <p:nvSpPr>
              <p:cNvPr id="92" name="文本框 23">
                <a:extLst>
                  <a:ext uri="{FF2B5EF4-FFF2-40B4-BE49-F238E27FC236}">
                    <a16:creationId xmlns:a16="http://schemas.microsoft.com/office/drawing/2014/main" id="{CD9FD066-0DD6-4884-8E3A-4C578350A564}"/>
                  </a:ext>
                </a:extLst>
              </p:cNvPr>
              <p:cNvSpPr txBox="1"/>
              <p:nvPr/>
            </p:nvSpPr>
            <p:spPr>
              <a:xfrm>
                <a:off x="1870846" y="1670265"/>
                <a:ext cx="2166316" cy="46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23850" fontAlgn="base" hangingPunct="0">
                  <a:spcBef>
                    <a:spcPts val="850"/>
                  </a:spcBef>
                  <a:spcAft>
                    <a:spcPct val="0"/>
                  </a:spcAft>
                  <a:defRPr/>
                </a:pPr>
                <a:r>
                  <a:rPr lang="zh-TW" altLang="en-US" sz="4000" b="1" dirty="0">
                    <a:solidFill>
                      <a:srgbClr val="3B4761"/>
                    </a:solidFill>
                    <a:cs typeface="+mn-ea"/>
                    <a:sym typeface="Source Han Sans SC" panose="020F0502020204030204"/>
                  </a:rPr>
                  <a:t>裝置作業系統</a:t>
                </a:r>
              </a:p>
            </p:txBody>
          </p:sp>
        </p:grpSp>
        <p:pic>
          <p:nvPicPr>
            <p:cNvPr id="90" name="圖片 89">
              <a:extLst>
                <a:ext uri="{FF2B5EF4-FFF2-40B4-BE49-F238E27FC236}">
                  <a16:creationId xmlns:a16="http://schemas.microsoft.com/office/drawing/2014/main" id="{F3BCF776-AC0A-42B2-A5E4-425DBBFF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877" y="2137336"/>
              <a:ext cx="828000" cy="8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3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110122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7144776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727597" y="494133"/>
            <a:ext cx="5409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開發標準與使用工具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7583238" y="1583933"/>
            <a:ext cx="3380432" cy="2233376"/>
            <a:chOff x="7462121" y="1933845"/>
            <a:chExt cx="3380432" cy="2233376"/>
          </a:xfrm>
        </p:grpSpPr>
        <p:sp>
          <p:nvSpPr>
            <p:cNvPr id="71" name="文本框 11">
              <a:extLst>
                <a:ext uri="{FF2B5EF4-FFF2-40B4-BE49-F238E27FC236}">
                  <a16:creationId xmlns:a16="http://schemas.microsoft.com/office/drawing/2014/main" id="{CC9F68B8-E0BE-4192-AE2B-B7539050159A}"/>
                </a:ext>
              </a:extLst>
            </p:cNvPr>
            <p:cNvSpPr txBox="1"/>
            <p:nvPr/>
          </p:nvSpPr>
          <p:spPr>
            <a:xfrm>
              <a:off x="8019625" y="1933845"/>
              <a:ext cx="2244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B4761"/>
                  </a:solidFill>
                  <a:effectLst/>
                  <a:uLnTx/>
                  <a:uFillTx/>
                  <a:latin typeface="Source Han Sans SC" panose="020F0502020204030204"/>
                  <a:cs typeface="+mn-ea"/>
                  <a:sym typeface="Source Han Sans SC" panose="020F0502020204030204"/>
                </a:rPr>
                <a:t>資料庫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B4761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5" name="椭圆 23">
              <a:extLst>
                <a:ext uri="{FF2B5EF4-FFF2-40B4-BE49-F238E27FC236}">
                  <a16:creationId xmlns:a16="http://schemas.microsoft.com/office/drawing/2014/main" id="{D919534F-0B33-45AD-A679-537D6580671D}"/>
                </a:ext>
              </a:extLst>
            </p:cNvPr>
            <p:cNvSpPr/>
            <p:nvPr/>
          </p:nvSpPr>
          <p:spPr>
            <a:xfrm>
              <a:off x="7535066" y="2690779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24">
              <a:extLst>
                <a:ext uri="{FF2B5EF4-FFF2-40B4-BE49-F238E27FC236}">
                  <a16:creationId xmlns:a16="http://schemas.microsoft.com/office/drawing/2014/main" id="{78FF57BD-B111-4472-9D91-697F7422299D}"/>
                </a:ext>
              </a:extLst>
            </p:cNvPr>
            <p:cNvSpPr/>
            <p:nvPr/>
          </p:nvSpPr>
          <p:spPr>
            <a:xfrm>
              <a:off x="9366111" y="2690779"/>
              <a:ext cx="1476442" cy="147644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BF3233A-9DB3-49FE-9F48-51FFE35A7FE9}"/>
                </a:ext>
              </a:extLst>
            </p:cNvPr>
            <p:cNvSpPr/>
            <p:nvPr/>
          </p:nvSpPr>
          <p:spPr>
            <a:xfrm>
              <a:off x="7462121" y="2951946"/>
              <a:ext cx="162233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MySQL 8.0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C688D8E-1D21-4496-8310-340EF80BB7B0}"/>
                </a:ext>
              </a:extLst>
            </p:cNvPr>
            <p:cNvSpPr/>
            <p:nvPr/>
          </p:nvSpPr>
          <p:spPr>
            <a:xfrm>
              <a:off x="9341873" y="2951946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500" b="1" dirty="0" err="1">
                  <a:solidFill>
                    <a:schemeClr val="bg1"/>
                  </a:solidFill>
                </a:rPr>
                <a:t>Mongodb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 4.6.2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1464509" y="1583934"/>
            <a:ext cx="3359485" cy="2245883"/>
            <a:chOff x="1514074" y="1921338"/>
            <a:chExt cx="3359485" cy="2245883"/>
          </a:xfrm>
        </p:grpSpPr>
        <p:sp>
          <p:nvSpPr>
            <p:cNvPr id="73" name="椭圆 21">
              <a:extLst>
                <a:ext uri="{FF2B5EF4-FFF2-40B4-BE49-F238E27FC236}">
                  <a16:creationId xmlns:a16="http://schemas.microsoft.com/office/drawing/2014/main" id="{889A9030-DF8D-4FAE-AD11-2AB1009595B0}"/>
                </a:ext>
              </a:extLst>
            </p:cNvPr>
            <p:cNvSpPr/>
            <p:nvPr/>
          </p:nvSpPr>
          <p:spPr>
            <a:xfrm>
              <a:off x="1538312" y="2690779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22">
              <a:extLst>
                <a:ext uri="{FF2B5EF4-FFF2-40B4-BE49-F238E27FC236}">
                  <a16:creationId xmlns:a16="http://schemas.microsoft.com/office/drawing/2014/main" id="{900FB23B-8EAD-45DB-A568-E69066BAA888}"/>
                </a:ext>
              </a:extLst>
            </p:cNvPr>
            <p:cNvSpPr/>
            <p:nvPr/>
          </p:nvSpPr>
          <p:spPr>
            <a:xfrm>
              <a:off x="3369358" y="2690779"/>
              <a:ext cx="1476442" cy="147644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35C5C88-02BE-42AC-BFE2-E26300E1E1AF}"/>
                </a:ext>
              </a:extLst>
            </p:cNvPr>
            <p:cNvSpPr/>
            <p:nvPr/>
          </p:nvSpPr>
          <p:spPr>
            <a:xfrm>
              <a:off x="1514074" y="2955445"/>
              <a:ext cx="15006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Microsoft Window 10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B9607AD-4BCB-4FE6-B899-445759FA95FD}"/>
                </a:ext>
              </a:extLst>
            </p:cNvPr>
            <p:cNvSpPr/>
            <p:nvPr/>
          </p:nvSpPr>
          <p:spPr>
            <a:xfrm>
              <a:off x="3372879" y="2955445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Linux-Centos 7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8">
              <a:extLst>
                <a:ext uri="{FF2B5EF4-FFF2-40B4-BE49-F238E27FC236}">
                  <a16:creationId xmlns:a16="http://schemas.microsoft.com/office/drawing/2014/main" id="{8B54B46E-B8BF-4EC0-96CE-D2388BCD91E6}"/>
                </a:ext>
              </a:extLst>
            </p:cNvPr>
            <p:cNvSpPr txBox="1"/>
            <p:nvPr/>
          </p:nvSpPr>
          <p:spPr>
            <a:xfrm>
              <a:off x="1863125" y="1921338"/>
              <a:ext cx="2618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B4761"/>
                  </a:solidFill>
                  <a:effectLst/>
                  <a:uLnTx/>
                  <a:uFillTx/>
                  <a:latin typeface="Source Han Sans SC" panose="020F0502020204030204"/>
                  <a:cs typeface="+mn-ea"/>
                  <a:sym typeface="Source Han Sans SC" panose="020F0502020204030204"/>
                </a:rPr>
                <a:t>作業系統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B4761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3500768" y="4189079"/>
            <a:ext cx="5190464" cy="2486938"/>
            <a:chOff x="3473458" y="4844287"/>
            <a:chExt cx="5190464" cy="2486938"/>
          </a:xfrm>
        </p:grpSpPr>
        <p:sp>
          <p:nvSpPr>
            <p:cNvPr id="72" name="文本框 18">
              <a:extLst>
                <a:ext uri="{FF2B5EF4-FFF2-40B4-BE49-F238E27FC236}">
                  <a16:creationId xmlns:a16="http://schemas.microsoft.com/office/drawing/2014/main" id="{ED7877E6-72EA-4B1C-9215-81AF40DEB4F3}"/>
                </a:ext>
              </a:extLst>
            </p:cNvPr>
            <p:cNvSpPr txBox="1"/>
            <p:nvPr/>
          </p:nvSpPr>
          <p:spPr>
            <a:xfrm>
              <a:off x="4773159" y="4844287"/>
              <a:ext cx="2618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B4761"/>
                  </a:solidFill>
                  <a:effectLst/>
                  <a:uLnTx/>
                  <a:uFillTx/>
                  <a:latin typeface="Source Han Sans SC" panose="020F0502020204030204"/>
                  <a:cs typeface="+mn-ea"/>
                  <a:sym typeface="Source Han Sans SC" panose="020F0502020204030204"/>
                </a:rPr>
                <a:t>程式語言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B4761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6" name="椭圆 21">
              <a:extLst>
                <a:ext uri="{FF2B5EF4-FFF2-40B4-BE49-F238E27FC236}">
                  <a16:creationId xmlns:a16="http://schemas.microsoft.com/office/drawing/2014/main" id="{4320E527-0E23-422C-9367-7651A9663FE7}"/>
                </a:ext>
              </a:extLst>
            </p:cNvPr>
            <p:cNvSpPr/>
            <p:nvPr/>
          </p:nvSpPr>
          <p:spPr>
            <a:xfrm>
              <a:off x="3497696" y="5854783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22">
              <a:extLst>
                <a:ext uri="{FF2B5EF4-FFF2-40B4-BE49-F238E27FC236}">
                  <a16:creationId xmlns:a16="http://schemas.microsoft.com/office/drawing/2014/main" id="{CE0C7A67-F12D-4C72-9938-7E16E8D68E73}"/>
                </a:ext>
              </a:extLst>
            </p:cNvPr>
            <p:cNvSpPr/>
            <p:nvPr/>
          </p:nvSpPr>
          <p:spPr>
            <a:xfrm>
              <a:off x="5328742" y="5854783"/>
              <a:ext cx="1476442" cy="147644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C4D9714-B87E-4733-99B9-63CDE5875C9C}"/>
                </a:ext>
              </a:extLst>
            </p:cNvPr>
            <p:cNvSpPr/>
            <p:nvPr/>
          </p:nvSpPr>
          <p:spPr>
            <a:xfrm>
              <a:off x="3473458" y="6119449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Python 3.8.2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EC36558-1C91-490D-A30B-F714870DDF57}"/>
                </a:ext>
              </a:extLst>
            </p:cNvPr>
            <p:cNvSpPr/>
            <p:nvPr/>
          </p:nvSpPr>
          <p:spPr>
            <a:xfrm>
              <a:off x="5332263" y="6119449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PHP 7.4.5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椭圆 21">
              <a:extLst>
                <a:ext uri="{FF2B5EF4-FFF2-40B4-BE49-F238E27FC236}">
                  <a16:creationId xmlns:a16="http://schemas.microsoft.com/office/drawing/2014/main" id="{42F9CD5E-99E4-4AA5-8E98-D5339041908C}"/>
                </a:ext>
              </a:extLst>
            </p:cNvPr>
            <p:cNvSpPr/>
            <p:nvPr/>
          </p:nvSpPr>
          <p:spPr>
            <a:xfrm>
              <a:off x="7177745" y="5854783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C5ECE85-31D4-4517-8CA2-581623ED7BEB}"/>
                </a:ext>
              </a:extLst>
            </p:cNvPr>
            <p:cNvSpPr/>
            <p:nvPr/>
          </p:nvSpPr>
          <p:spPr>
            <a:xfrm>
              <a:off x="7163242" y="6325613"/>
              <a:ext cx="15006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HTML5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7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需求模型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4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175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5973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313156" y="434810"/>
            <a:ext cx="1696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FDD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4210504" y="416346"/>
            <a:ext cx="10011941" cy="781051"/>
            <a:chOff x="4169560" y="416346"/>
            <a:chExt cx="10011941" cy="781051"/>
          </a:xfrm>
        </p:grpSpPr>
        <p:grpSp>
          <p:nvGrpSpPr>
            <p:cNvPr id="29" name="组合 57">
              <a:extLst>
                <a:ext uri="{FF2B5EF4-FFF2-40B4-BE49-F238E27FC236}">
                  <a16:creationId xmlns:a16="http://schemas.microsoft.com/office/drawing/2014/main" id="{4FBFA8D0-F764-44B1-8D64-9EC86E756956}"/>
                </a:ext>
              </a:extLst>
            </p:cNvPr>
            <p:cNvGrpSpPr/>
            <p:nvPr/>
          </p:nvGrpSpPr>
          <p:grpSpPr>
            <a:xfrm>
              <a:off x="4169560" y="416346"/>
              <a:ext cx="6797675" cy="781051"/>
              <a:chOff x="44451" y="-1588"/>
              <a:chExt cx="6797675" cy="781051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366045D9-99FF-4649-BAAD-8519AB9ED38B}"/>
                  </a:ext>
                </a:extLst>
              </p:cNvPr>
              <p:cNvSpPr/>
              <p:nvPr/>
            </p:nvSpPr>
            <p:spPr bwMode="auto">
              <a:xfrm>
                <a:off x="44451" y="573088"/>
                <a:ext cx="206375" cy="206375"/>
              </a:xfrm>
              <a:custGeom>
                <a:avLst/>
                <a:gdLst>
                  <a:gd name="T0" fmla="*/ 130 w 130"/>
                  <a:gd name="T1" fmla="*/ 130 h 130"/>
                  <a:gd name="T2" fmla="*/ 38 w 130"/>
                  <a:gd name="T3" fmla="*/ 38 h 130"/>
                  <a:gd name="T4" fmla="*/ 0 w 130"/>
                  <a:gd name="T5" fmla="*/ 0 h 130"/>
                  <a:gd name="T6" fmla="*/ 0 w 130"/>
                  <a:gd name="T7" fmla="*/ 58 h 130"/>
                  <a:gd name="T8" fmla="*/ 9 w 130"/>
                  <a:gd name="T9" fmla="*/ 67 h 130"/>
                  <a:gd name="T10" fmla="*/ 72 w 130"/>
                  <a:gd name="T11" fmla="*/ 130 h 130"/>
                  <a:gd name="T12" fmla="*/ 13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30" y="130"/>
                    </a:moveTo>
                    <a:lnTo>
                      <a:pt x="38" y="38"/>
                    </a:ln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72" y="13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828DE0A4-20CD-4130-9B78-5A36C04C153B}"/>
                  </a:ext>
                </a:extLst>
              </p:cNvPr>
              <p:cNvSpPr/>
              <p:nvPr/>
            </p:nvSpPr>
            <p:spPr bwMode="auto">
              <a:xfrm>
                <a:off x="2555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14BC4D1-0E9F-4BDC-BFE0-4747FE6C7D0D}"/>
                  </a:ext>
                </a:extLst>
              </p:cNvPr>
              <p:cNvSpPr/>
              <p:nvPr/>
            </p:nvSpPr>
            <p:spPr bwMode="auto">
              <a:xfrm>
                <a:off x="44451" y="280988"/>
                <a:ext cx="498475" cy="498475"/>
              </a:xfrm>
              <a:custGeom>
                <a:avLst/>
                <a:gdLst>
                  <a:gd name="T0" fmla="*/ 38 w 314"/>
                  <a:gd name="T1" fmla="*/ 37 h 314"/>
                  <a:gd name="T2" fmla="*/ 0 w 314"/>
                  <a:gd name="T3" fmla="*/ 0 h 314"/>
                  <a:gd name="T4" fmla="*/ 0 w 314"/>
                  <a:gd name="T5" fmla="*/ 58 h 314"/>
                  <a:gd name="T6" fmla="*/ 9 w 314"/>
                  <a:gd name="T7" fmla="*/ 67 h 314"/>
                  <a:gd name="T8" fmla="*/ 128 w 314"/>
                  <a:gd name="T9" fmla="*/ 186 h 314"/>
                  <a:gd name="T10" fmla="*/ 193 w 314"/>
                  <a:gd name="T11" fmla="*/ 251 h 314"/>
                  <a:gd name="T12" fmla="*/ 256 w 314"/>
                  <a:gd name="T13" fmla="*/ 314 h 314"/>
                  <a:gd name="T14" fmla="*/ 314 w 314"/>
                  <a:gd name="T15" fmla="*/ 314 h 314"/>
                  <a:gd name="T16" fmla="*/ 38 w 314"/>
                  <a:gd name="T17" fmla="*/ 3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4" h="314">
                    <a:moveTo>
                      <a:pt x="38" y="37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128" y="186"/>
                    </a:lnTo>
                    <a:lnTo>
                      <a:pt x="193" y="251"/>
                    </a:lnTo>
                    <a:lnTo>
                      <a:pt x="256" y="314"/>
                    </a:lnTo>
                    <a:lnTo>
                      <a:pt x="314" y="314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1A45667-4CE0-4348-A353-0BF652BAD004}"/>
                  </a:ext>
                </a:extLst>
              </p:cNvPr>
              <p:cNvSpPr/>
              <p:nvPr/>
            </p:nvSpPr>
            <p:spPr bwMode="auto">
              <a:xfrm>
                <a:off x="44451" y="-1588"/>
                <a:ext cx="790575" cy="781050"/>
              </a:xfrm>
              <a:custGeom>
                <a:avLst/>
                <a:gdLst>
                  <a:gd name="T0" fmla="*/ 498 w 498"/>
                  <a:gd name="T1" fmla="*/ 492 h 492"/>
                  <a:gd name="T2" fmla="*/ 406 w 498"/>
                  <a:gd name="T3" fmla="*/ 400 h 492"/>
                  <a:gd name="T4" fmla="*/ 340 w 498"/>
                  <a:gd name="T5" fmla="*/ 335 h 492"/>
                  <a:gd name="T6" fmla="*/ 222 w 498"/>
                  <a:gd name="T7" fmla="*/ 215 h 492"/>
                  <a:gd name="T8" fmla="*/ 157 w 498"/>
                  <a:gd name="T9" fmla="*/ 150 h 492"/>
                  <a:gd name="T10" fmla="*/ 38 w 498"/>
                  <a:gd name="T11" fmla="*/ 31 h 492"/>
                  <a:gd name="T12" fmla="*/ 7 w 498"/>
                  <a:gd name="T13" fmla="*/ 0 h 492"/>
                  <a:gd name="T14" fmla="*/ 0 w 498"/>
                  <a:gd name="T15" fmla="*/ 0 h 492"/>
                  <a:gd name="T16" fmla="*/ 0 w 498"/>
                  <a:gd name="T17" fmla="*/ 51 h 492"/>
                  <a:gd name="T18" fmla="*/ 9 w 498"/>
                  <a:gd name="T19" fmla="*/ 60 h 492"/>
                  <a:gd name="T20" fmla="*/ 312 w 498"/>
                  <a:gd name="T21" fmla="*/ 364 h 492"/>
                  <a:gd name="T22" fmla="*/ 377 w 498"/>
                  <a:gd name="T23" fmla="*/ 429 h 492"/>
                  <a:gd name="T24" fmla="*/ 440 w 498"/>
                  <a:gd name="T25" fmla="*/ 492 h 492"/>
                  <a:gd name="T26" fmla="*/ 498 w 498"/>
                  <a:gd name="T2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8" h="492">
                    <a:moveTo>
                      <a:pt x="498" y="492"/>
                    </a:moveTo>
                    <a:lnTo>
                      <a:pt x="406" y="400"/>
                    </a:lnTo>
                    <a:lnTo>
                      <a:pt x="340" y="335"/>
                    </a:lnTo>
                    <a:lnTo>
                      <a:pt x="222" y="215"/>
                    </a:lnTo>
                    <a:lnTo>
                      <a:pt x="157" y="150"/>
                    </a:lnTo>
                    <a:lnTo>
                      <a:pt x="38" y="31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9" y="60"/>
                    </a:lnTo>
                    <a:lnTo>
                      <a:pt x="312" y="364"/>
                    </a:lnTo>
                    <a:lnTo>
                      <a:pt x="377" y="429"/>
                    </a:lnTo>
                    <a:lnTo>
                      <a:pt x="440" y="492"/>
                    </a:lnTo>
                    <a:lnTo>
                      <a:pt x="498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F33AA4FC-9B44-448C-98DF-7F438DD23863}"/>
                  </a:ext>
                </a:extLst>
              </p:cNvPr>
              <p:cNvSpPr/>
              <p:nvPr/>
            </p:nvSpPr>
            <p:spPr bwMode="auto">
              <a:xfrm>
                <a:off x="8397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5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6DAC3758-69B6-4BFA-9C19-E8E1FA0C9AEC}"/>
                  </a:ext>
                </a:extLst>
              </p:cNvPr>
              <p:cNvSpPr/>
              <p:nvPr/>
            </p:nvSpPr>
            <p:spPr bwMode="auto">
              <a:xfrm>
                <a:off x="547688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F5B6F223-15A0-4EF0-8290-41E03752240B}"/>
                  </a:ext>
                </a:extLst>
              </p:cNvPr>
              <p:cNvSpPr/>
              <p:nvPr/>
            </p:nvSpPr>
            <p:spPr bwMode="auto">
              <a:xfrm>
                <a:off x="14255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8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8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5F433EC-960C-479B-8EEF-17FF83C3FE8C}"/>
                  </a:ext>
                </a:extLst>
              </p:cNvPr>
              <p:cNvSpPr/>
              <p:nvPr/>
            </p:nvSpPr>
            <p:spPr bwMode="auto">
              <a:xfrm>
                <a:off x="11334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1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2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1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2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7FEBE514-E29F-4605-8950-0E8736762607}"/>
                  </a:ext>
                </a:extLst>
              </p:cNvPr>
              <p:cNvSpPr/>
              <p:nvPr/>
            </p:nvSpPr>
            <p:spPr bwMode="auto">
              <a:xfrm>
                <a:off x="20097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096EAF14-E499-4878-A890-7D8E791DC97F}"/>
                  </a:ext>
                </a:extLst>
              </p:cNvPr>
              <p:cNvSpPr/>
              <p:nvPr/>
            </p:nvSpPr>
            <p:spPr bwMode="auto">
              <a:xfrm>
                <a:off x="17176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0B5D0F2B-534E-47B8-8F3E-87F12EEC78CB}"/>
                  </a:ext>
                </a:extLst>
              </p:cNvPr>
              <p:cNvSpPr/>
              <p:nvPr/>
            </p:nvSpPr>
            <p:spPr bwMode="auto">
              <a:xfrm>
                <a:off x="2593976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8 w 550"/>
                  <a:gd name="T11" fmla="*/ 429 h 492"/>
                  <a:gd name="T12" fmla="*/ 491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8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3D965E44-7E39-4342-837F-071D5AB3987B}"/>
                  </a:ext>
                </a:extLst>
              </p:cNvPr>
              <p:cNvSpPr/>
              <p:nvPr/>
            </p:nvSpPr>
            <p:spPr bwMode="auto">
              <a:xfrm>
                <a:off x="23018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5664A32C-4B1A-4A8C-9D7C-2362CB3365D7}"/>
                  </a:ext>
                </a:extLst>
              </p:cNvPr>
              <p:cNvSpPr/>
              <p:nvPr/>
            </p:nvSpPr>
            <p:spPr bwMode="auto">
              <a:xfrm>
                <a:off x="31797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3621D6C5-BE8A-4369-BB03-816D5DCC131B}"/>
                  </a:ext>
                </a:extLst>
              </p:cNvPr>
              <p:cNvSpPr/>
              <p:nvPr/>
            </p:nvSpPr>
            <p:spPr bwMode="auto">
              <a:xfrm>
                <a:off x="28876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5216CE4A-A910-408A-81FD-A72C53C97EB3}"/>
                  </a:ext>
                </a:extLst>
              </p:cNvPr>
              <p:cNvSpPr/>
              <p:nvPr/>
            </p:nvSpPr>
            <p:spPr bwMode="auto">
              <a:xfrm>
                <a:off x="37639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69F631FA-23C0-4A8C-8060-7CBDDB0C5735}"/>
                  </a:ext>
                </a:extLst>
              </p:cNvPr>
              <p:cNvSpPr/>
              <p:nvPr/>
            </p:nvSpPr>
            <p:spPr bwMode="auto">
              <a:xfrm>
                <a:off x="34718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AD4015C-7B73-4FD9-8F30-F3A7A64D4BB5}"/>
                  </a:ext>
                </a:extLst>
              </p:cNvPr>
              <p:cNvSpPr/>
              <p:nvPr/>
            </p:nvSpPr>
            <p:spPr bwMode="auto">
              <a:xfrm>
                <a:off x="4348163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9 w 550"/>
                  <a:gd name="T11" fmla="*/ 429 h 492"/>
                  <a:gd name="T12" fmla="*/ 492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9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599455BB-6EC7-4804-9754-C32910F01028}"/>
                  </a:ext>
                </a:extLst>
              </p:cNvPr>
              <p:cNvSpPr/>
              <p:nvPr/>
            </p:nvSpPr>
            <p:spPr bwMode="auto">
              <a:xfrm>
                <a:off x="40560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4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4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4636CEA2-1CAA-45B9-9CC9-5E679BF02466}"/>
                  </a:ext>
                </a:extLst>
              </p:cNvPr>
              <p:cNvSpPr/>
              <p:nvPr/>
            </p:nvSpPr>
            <p:spPr bwMode="auto">
              <a:xfrm>
                <a:off x="49339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A6BB8EF7-95C3-46BE-81AA-2F28A8136B5C}"/>
                  </a:ext>
                </a:extLst>
              </p:cNvPr>
              <p:cNvSpPr/>
              <p:nvPr/>
            </p:nvSpPr>
            <p:spPr bwMode="auto">
              <a:xfrm>
                <a:off x="46418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6FACDF61-82D4-4D19-8092-EF692083716B}"/>
                  </a:ext>
                </a:extLst>
              </p:cNvPr>
              <p:cNvSpPr/>
              <p:nvPr/>
            </p:nvSpPr>
            <p:spPr bwMode="auto">
              <a:xfrm>
                <a:off x="55181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9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457 w 549"/>
                  <a:gd name="T17" fmla="*/ 400 h 492"/>
                  <a:gd name="T18" fmla="*/ 273 w 549"/>
                  <a:gd name="T19" fmla="*/ 215 h 492"/>
                  <a:gd name="T20" fmla="*/ 208 w 549"/>
                  <a:gd name="T21" fmla="*/ 150 h 492"/>
                  <a:gd name="T22" fmla="*/ 58 w 549"/>
                  <a:gd name="T23" fmla="*/ 0 h 492"/>
                  <a:gd name="T24" fmla="*/ 0 w 549"/>
                  <a:gd name="T25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457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346C5699-8C5E-425E-8248-1F3D243B9BE1}"/>
                  </a:ext>
                </a:extLst>
              </p:cNvPr>
              <p:cNvSpPr/>
              <p:nvPr/>
            </p:nvSpPr>
            <p:spPr bwMode="auto">
              <a:xfrm>
                <a:off x="52260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273 w 549"/>
                  <a:gd name="T3" fmla="*/ 215 h 492"/>
                  <a:gd name="T4" fmla="*/ 273 w 549"/>
                  <a:gd name="T5" fmla="*/ 215 h 492"/>
                  <a:gd name="T6" fmla="*/ 207 w 549"/>
                  <a:gd name="T7" fmla="*/ 150 h 492"/>
                  <a:gd name="T8" fmla="*/ 89 w 549"/>
                  <a:gd name="T9" fmla="*/ 31 h 492"/>
                  <a:gd name="T10" fmla="*/ 58 w 549"/>
                  <a:gd name="T11" fmla="*/ 0 h 492"/>
                  <a:gd name="T12" fmla="*/ 0 w 549"/>
                  <a:gd name="T13" fmla="*/ 0 h 492"/>
                  <a:gd name="T14" fmla="*/ 60 w 549"/>
                  <a:gd name="T15" fmla="*/ 60 h 492"/>
                  <a:gd name="T16" fmla="*/ 363 w 549"/>
                  <a:gd name="T17" fmla="*/ 364 h 492"/>
                  <a:gd name="T18" fmla="*/ 428 w 549"/>
                  <a:gd name="T19" fmla="*/ 429 h 492"/>
                  <a:gd name="T20" fmla="*/ 491 w 549"/>
                  <a:gd name="T21" fmla="*/ 492 h 492"/>
                  <a:gd name="T22" fmla="*/ 549 w 549"/>
                  <a:gd name="T23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273" y="21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F7BCF21D-F3C6-4D49-92D3-0AF6C05BA1CE}"/>
                  </a:ext>
                </a:extLst>
              </p:cNvPr>
              <p:cNvSpPr/>
              <p:nvPr/>
            </p:nvSpPr>
            <p:spPr bwMode="auto">
              <a:xfrm>
                <a:off x="6102351" y="-1588"/>
                <a:ext cx="739775" cy="739775"/>
              </a:xfrm>
              <a:custGeom>
                <a:avLst/>
                <a:gdLst>
                  <a:gd name="T0" fmla="*/ 0 w 466"/>
                  <a:gd name="T1" fmla="*/ 0 h 466"/>
                  <a:gd name="T2" fmla="*/ 61 w 466"/>
                  <a:gd name="T3" fmla="*/ 60 h 466"/>
                  <a:gd name="T4" fmla="*/ 179 w 466"/>
                  <a:gd name="T5" fmla="*/ 179 h 466"/>
                  <a:gd name="T6" fmla="*/ 244 w 466"/>
                  <a:gd name="T7" fmla="*/ 245 h 466"/>
                  <a:gd name="T8" fmla="*/ 363 w 466"/>
                  <a:gd name="T9" fmla="*/ 364 h 466"/>
                  <a:gd name="T10" fmla="*/ 429 w 466"/>
                  <a:gd name="T11" fmla="*/ 429 h 466"/>
                  <a:gd name="T12" fmla="*/ 466 w 466"/>
                  <a:gd name="T13" fmla="*/ 466 h 466"/>
                  <a:gd name="T14" fmla="*/ 466 w 466"/>
                  <a:gd name="T15" fmla="*/ 408 h 466"/>
                  <a:gd name="T16" fmla="*/ 458 w 466"/>
                  <a:gd name="T17" fmla="*/ 400 h 466"/>
                  <a:gd name="T18" fmla="*/ 273 w 466"/>
                  <a:gd name="T19" fmla="*/ 215 h 466"/>
                  <a:gd name="T20" fmla="*/ 208 w 466"/>
                  <a:gd name="T21" fmla="*/ 150 h 466"/>
                  <a:gd name="T22" fmla="*/ 89 w 466"/>
                  <a:gd name="T23" fmla="*/ 31 h 466"/>
                  <a:gd name="T24" fmla="*/ 58 w 466"/>
                  <a:gd name="T25" fmla="*/ 0 h 466"/>
                  <a:gd name="T26" fmla="*/ 0 w 466"/>
                  <a:gd name="T2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6" h="466">
                    <a:moveTo>
                      <a:pt x="0" y="0"/>
                    </a:moveTo>
                    <a:lnTo>
                      <a:pt x="61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66" y="466"/>
                    </a:lnTo>
                    <a:lnTo>
                      <a:pt x="466" y="408"/>
                    </a:lnTo>
                    <a:lnTo>
                      <a:pt x="458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A2CAECFB-1C61-4870-B75E-AB030D7C5C54}"/>
                  </a:ext>
                </a:extLst>
              </p:cNvPr>
              <p:cNvSpPr/>
              <p:nvPr/>
            </p:nvSpPr>
            <p:spPr bwMode="auto">
              <a:xfrm>
                <a:off x="5810251" y="-1588"/>
                <a:ext cx="871538" cy="781050"/>
              </a:xfrm>
              <a:custGeom>
                <a:avLst/>
                <a:gdLst>
                  <a:gd name="T0" fmla="*/ 273 w 549"/>
                  <a:gd name="T1" fmla="*/ 215 h 492"/>
                  <a:gd name="T2" fmla="*/ 273 w 549"/>
                  <a:gd name="T3" fmla="*/ 215 h 492"/>
                  <a:gd name="T4" fmla="*/ 58 w 549"/>
                  <a:gd name="T5" fmla="*/ 0 h 492"/>
                  <a:gd name="T6" fmla="*/ 0 w 549"/>
                  <a:gd name="T7" fmla="*/ 0 h 492"/>
                  <a:gd name="T8" fmla="*/ 60 w 549"/>
                  <a:gd name="T9" fmla="*/ 60 h 492"/>
                  <a:gd name="T10" fmla="*/ 363 w 549"/>
                  <a:gd name="T11" fmla="*/ 364 h 492"/>
                  <a:gd name="T12" fmla="*/ 428 w 549"/>
                  <a:gd name="T13" fmla="*/ 429 h 492"/>
                  <a:gd name="T14" fmla="*/ 492 w 549"/>
                  <a:gd name="T15" fmla="*/ 492 h 492"/>
                  <a:gd name="T16" fmla="*/ 549 w 549"/>
                  <a:gd name="T17" fmla="*/ 492 h 492"/>
                  <a:gd name="T18" fmla="*/ 273 w 549"/>
                  <a:gd name="T19" fmla="*/ 21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9" h="492">
                    <a:moveTo>
                      <a:pt x="273" y="215"/>
                    </a:moveTo>
                    <a:lnTo>
                      <a:pt x="273" y="215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2A6723F1-82FD-4346-BDB4-B9209E5ACE4A}"/>
                  </a:ext>
                </a:extLst>
              </p:cNvPr>
              <p:cNvSpPr/>
              <p:nvPr/>
            </p:nvSpPr>
            <p:spPr bwMode="auto">
              <a:xfrm>
                <a:off x="6396038" y="-1588"/>
                <a:ext cx="446088" cy="447675"/>
              </a:xfrm>
              <a:custGeom>
                <a:avLst/>
                <a:gdLst>
                  <a:gd name="T0" fmla="*/ 273 w 281"/>
                  <a:gd name="T1" fmla="*/ 215 h 282"/>
                  <a:gd name="T2" fmla="*/ 57 w 281"/>
                  <a:gd name="T3" fmla="*/ 0 h 282"/>
                  <a:gd name="T4" fmla="*/ 0 w 281"/>
                  <a:gd name="T5" fmla="*/ 0 h 282"/>
                  <a:gd name="T6" fmla="*/ 59 w 281"/>
                  <a:gd name="T7" fmla="*/ 60 h 282"/>
                  <a:gd name="T8" fmla="*/ 281 w 281"/>
                  <a:gd name="T9" fmla="*/ 282 h 282"/>
                  <a:gd name="T10" fmla="*/ 281 w 281"/>
                  <a:gd name="T11" fmla="*/ 224 h 282"/>
                  <a:gd name="T12" fmla="*/ 273 w 281"/>
                  <a:gd name="T13" fmla="*/ 21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82">
                    <a:moveTo>
                      <a:pt x="273" y="215"/>
                    </a:moveTo>
                    <a:lnTo>
                      <a:pt x="57" y="0"/>
                    </a:lnTo>
                    <a:lnTo>
                      <a:pt x="0" y="0"/>
                    </a:lnTo>
                    <a:lnTo>
                      <a:pt x="59" y="60"/>
                    </a:lnTo>
                    <a:lnTo>
                      <a:pt x="281" y="282"/>
                    </a:lnTo>
                    <a:lnTo>
                      <a:pt x="281" y="224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E7072098-CDCA-414F-898B-11EC92870ECB}"/>
                  </a:ext>
                </a:extLst>
              </p:cNvPr>
              <p:cNvSpPr/>
              <p:nvPr/>
            </p:nvSpPr>
            <p:spPr bwMode="auto">
              <a:xfrm>
                <a:off x="6688138" y="-1588"/>
                <a:ext cx="153988" cy="155575"/>
              </a:xfrm>
              <a:custGeom>
                <a:avLst/>
                <a:gdLst>
                  <a:gd name="T0" fmla="*/ 60 w 97"/>
                  <a:gd name="T1" fmla="*/ 60 h 98"/>
                  <a:gd name="T2" fmla="*/ 97 w 97"/>
                  <a:gd name="T3" fmla="*/ 98 h 98"/>
                  <a:gd name="T4" fmla="*/ 97 w 97"/>
                  <a:gd name="T5" fmla="*/ 40 h 98"/>
                  <a:gd name="T6" fmla="*/ 89 w 97"/>
                  <a:gd name="T7" fmla="*/ 31 h 98"/>
                  <a:gd name="T8" fmla="*/ 58 w 97"/>
                  <a:gd name="T9" fmla="*/ 0 h 98"/>
                  <a:gd name="T10" fmla="*/ 0 w 97"/>
                  <a:gd name="T11" fmla="*/ 0 h 98"/>
                  <a:gd name="T12" fmla="*/ 60 w 97"/>
                  <a:gd name="T13" fmla="*/ 6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8">
                    <a:moveTo>
                      <a:pt x="60" y="60"/>
                    </a:moveTo>
                    <a:lnTo>
                      <a:pt x="97" y="98"/>
                    </a:lnTo>
                    <a:lnTo>
                      <a:pt x="97" y="4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</p:grpSp>
        <p:grpSp>
          <p:nvGrpSpPr>
            <p:cNvPr id="79" name="组合 57">
              <a:extLst>
                <a:ext uri="{FF2B5EF4-FFF2-40B4-BE49-F238E27FC236}">
                  <a16:creationId xmlns:a16="http://schemas.microsoft.com/office/drawing/2014/main" id="{4FBFA8D0-F764-44B1-8D64-9EC86E756956}"/>
                </a:ext>
              </a:extLst>
            </p:cNvPr>
            <p:cNvGrpSpPr/>
            <p:nvPr/>
          </p:nvGrpSpPr>
          <p:grpSpPr>
            <a:xfrm>
              <a:off x="7383826" y="416346"/>
              <a:ext cx="6797675" cy="781051"/>
              <a:chOff x="44451" y="-1588"/>
              <a:chExt cx="6797675" cy="781051"/>
            </a:xfrm>
          </p:grpSpPr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366045D9-99FF-4649-BAAD-8519AB9ED38B}"/>
                  </a:ext>
                </a:extLst>
              </p:cNvPr>
              <p:cNvSpPr/>
              <p:nvPr/>
            </p:nvSpPr>
            <p:spPr bwMode="auto">
              <a:xfrm>
                <a:off x="44451" y="573088"/>
                <a:ext cx="206375" cy="206375"/>
              </a:xfrm>
              <a:custGeom>
                <a:avLst/>
                <a:gdLst>
                  <a:gd name="T0" fmla="*/ 130 w 130"/>
                  <a:gd name="T1" fmla="*/ 130 h 130"/>
                  <a:gd name="T2" fmla="*/ 38 w 130"/>
                  <a:gd name="T3" fmla="*/ 38 h 130"/>
                  <a:gd name="T4" fmla="*/ 0 w 130"/>
                  <a:gd name="T5" fmla="*/ 0 h 130"/>
                  <a:gd name="T6" fmla="*/ 0 w 130"/>
                  <a:gd name="T7" fmla="*/ 58 h 130"/>
                  <a:gd name="T8" fmla="*/ 9 w 130"/>
                  <a:gd name="T9" fmla="*/ 67 h 130"/>
                  <a:gd name="T10" fmla="*/ 72 w 130"/>
                  <a:gd name="T11" fmla="*/ 130 h 130"/>
                  <a:gd name="T12" fmla="*/ 13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30" y="130"/>
                    </a:moveTo>
                    <a:lnTo>
                      <a:pt x="38" y="38"/>
                    </a:ln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72" y="13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828DE0A4-20CD-4130-9B78-5A36C04C153B}"/>
                  </a:ext>
                </a:extLst>
              </p:cNvPr>
              <p:cNvSpPr/>
              <p:nvPr/>
            </p:nvSpPr>
            <p:spPr bwMode="auto">
              <a:xfrm>
                <a:off x="2555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E14BC4D1-0E9F-4BDC-BFE0-4747FE6C7D0D}"/>
                  </a:ext>
                </a:extLst>
              </p:cNvPr>
              <p:cNvSpPr/>
              <p:nvPr/>
            </p:nvSpPr>
            <p:spPr bwMode="auto">
              <a:xfrm>
                <a:off x="44451" y="280988"/>
                <a:ext cx="498475" cy="498475"/>
              </a:xfrm>
              <a:custGeom>
                <a:avLst/>
                <a:gdLst>
                  <a:gd name="T0" fmla="*/ 38 w 314"/>
                  <a:gd name="T1" fmla="*/ 37 h 314"/>
                  <a:gd name="T2" fmla="*/ 0 w 314"/>
                  <a:gd name="T3" fmla="*/ 0 h 314"/>
                  <a:gd name="T4" fmla="*/ 0 w 314"/>
                  <a:gd name="T5" fmla="*/ 58 h 314"/>
                  <a:gd name="T6" fmla="*/ 9 w 314"/>
                  <a:gd name="T7" fmla="*/ 67 h 314"/>
                  <a:gd name="T8" fmla="*/ 128 w 314"/>
                  <a:gd name="T9" fmla="*/ 186 h 314"/>
                  <a:gd name="T10" fmla="*/ 193 w 314"/>
                  <a:gd name="T11" fmla="*/ 251 h 314"/>
                  <a:gd name="T12" fmla="*/ 256 w 314"/>
                  <a:gd name="T13" fmla="*/ 314 h 314"/>
                  <a:gd name="T14" fmla="*/ 314 w 314"/>
                  <a:gd name="T15" fmla="*/ 314 h 314"/>
                  <a:gd name="T16" fmla="*/ 38 w 314"/>
                  <a:gd name="T17" fmla="*/ 3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4" h="314">
                    <a:moveTo>
                      <a:pt x="38" y="37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128" y="186"/>
                    </a:lnTo>
                    <a:lnTo>
                      <a:pt x="193" y="251"/>
                    </a:lnTo>
                    <a:lnTo>
                      <a:pt x="256" y="314"/>
                    </a:lnTo>
                    <a:lnTo>
                      <a:pt x="314" y="314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21A45667-4CE0-4348-A353-0BF652BAD004}"/>
                  </a:ext>
                </a:extLst>
              </p:cNvPr>
              <p:cNvSpPr/>
              <p:nvPr/>
            </p:nvSpPr>
            <p:spPr bwMode="auto">
              <a:xfrm>
                <a:off x="44451" y="-1588"/>
                <a:ext cx="790575" cy="781050"/>
              </a:xfrm>
              <a:custGeom>
                <a:avLst/>
                <a:gdLst>
                  <a:gd name="T0" fmla="*/ 498 w 498"/>
                  <a:gd name="T1" fmla="*/ 492 h 492"/>
                  <a:gd name="T2" fmla="*/ 406 w 498"/>
                  <a:gd name="T3" fmla="*/ 400 h 492"/>
                  <a:gd name="T4" fmla="*/ 340 w 498"/>
                  <a:gd name="T5" fmla="*/ 335 h 492"/>
                  <a:gd name="T6" fmla="*/ 222 w 498"/>
                  <a:gd name="T7" fmla="*/ 215 h 492"/>
                  <a:gd name="T8" fmla="*/ 157 w 498"/>
                  <a:gd name="T9" fmla="*/ 150 h 492"/>
                  <a:gd name="T10" fmla="*/ 38 w 498"/>
                  <a:gd name="T11" fmla="*/ 31 h 492"/>
                  <a:gd name="T12" fmla="*/ 7 w 498"/>
                  <a:gd name="T13" fmla="*/ 0 h 492"/>
                  <a:gd name="T14" fmla="*/ 0 w 498"/>
                  <a:gd name="T15" fmla="*/ 0 h 492"/>
                  <a:gd name="T16" fmla="*/ 0 w 498"/>
                  <a:gd name="T17" fmla="*/ 51 h 492"/>
                  <a:gd name="T18" fmla="*/ 9 w 498"/>
                  <a:gd name="T19" fmla="*/ 60 h 492"/>
                  <a:gd name="T20" fmla="*/ 312 w 498"/>
                  <a:gd name="T21" fmla="*/ 364 h 492"/>
                  <a:gd name="T22" fmla="*/ 377 w 498"/>
                  <a:gd name="T23" fmla="*/ 429 h 492"/>
                  <a:gd name="T24" fmla="*/ 440 w 498"/>
                  <a:gd name="T25" fmla="*/ 492 h 492"/>
                  <a:gd name="T26" fmla="*/ 498 w 498"/>
                  <a:gd name="T2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8" h="492">
                    <a:moveTo>
                      <a:pt x="498" y="492"/>
                    </a:moveTo>
                    <a:lnTo>
                      <a:pt x="406" y="400"/>
                    </a:lnTo>
                    <a:lnTo>
                      <a:pt x="340" y="335"/>
                    </a:lnTo>
                    <a:lnTo>
                      <a:pt x="222" y="215"/>
                    </a:lnTo>
                    <a:lnTo>
                      <a:pt x="157" y="150"/>
                    </a:lnTo>
                    <a:lnTo>
                      <a:pt x="38" y="31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9" y="60"/>
                    </a:lnTo>
                    <a:lnTo>
                      <a:pt x="312" y="364"/>
                    </a:lnTo>
                    <a:lnTo>
                      <a:pt x="377" y="429"/>
                    </a:lnTo>
                    <a:lnTo>
                      <a:pt x="440" y="492"/>
                    </a:lnTo>
                    <a:lnTo>
                      <a:pt x="498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33AA4FC-9B44-448C-98DF-7F438DD23863}"/>
                  </a:ext>
                </a:extLst>
              </p:cNvPr>
              <p:cNvSpPr/>
              <p:nvPr/>
            </p:nvSpPr>
            <p:spPr bwMode="auto">
              <a:xfrm>
                <a:off x="8397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5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6DAC3758-69B6-4BFA-9C19-E8E1FA0C9AEC}"/>
                  </a:ext>
                </a:extLst>
              </p:cNvPr>
              <p:cNvSpPr/>
              <p:nvPr/>
            </p:nvSpPr>
            <p:spPr bwMode="auto">
              <a:xfrm>
                <a:off x="547688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F5B6F223-15A0-4EF0-8290-41E03752240B}"/>
                  </a:ext>
                </a:extLst>
              </p:cNvPr>
              <p:cNvSpPr/>
              <p:nvPr/>
            </p:nvSpPr>
            <p:spPr bwMode="auto">
              <a:xfrm>
                <a:off x="14255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8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8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55F433EC-960C-479B-8EEF-17FF83C3FE8C}"/>
                  </a:ext>
                </a:extLst>
              </p:cNvPr>
              <p:cNvSpPr/>
              <p:nvPr/>
            </p:nvSpPr>
            <p:spPr bwMode="auto">
              <a:xfrm>
                <a:off x="11334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1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2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1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2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7FEBE514-E29F-4605-8950-0E8736762607}"/>
                  </a:ext>
                </a:extLst>
              </p:cNvPr>
              <p:cNvSpPr/>
              <p:nvPr/>
            </p:nvSpPr>
            <p:spPr bwMode="auto">
              <a:xfrm>
                <a:off x="20097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96EAF14-E499-4878-A890-7D8E791DC97F}"/>
                  </a:ext>
                </a:extLst>
              </p:cNvPr>
              <p:cNvSpPr/>
              <p:nvPr/>
            </p:nvSpPr>
            <p:spPr bwMode="auto">
              <a:xfrm>
                <a:off x="17176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id="{0B5D0F2B-534E-47B8-8F3E-87F12EEC78CB}"/>
                  </a:ext>
                </a:extLst>
              </p:cNvPr>
              <p:cNvSpPr/>
              <p:nvPr/>
            </p:nvSpPr>
            <p:spPr bwMode="auto">
              <a:xfrm>
                <a:off x="2593976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8 w 550"/>
                  <a:gd name="T11" fmla="*/ 429 h 492"/>
                  <a:gd name="T12" fmla="*/ 491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8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3D965E44-7E39-4342-837F-071D5AB3987B}"/>
                  </a:ext>
                </a:extLst>
              </p:cNvPr>
              <p:cNvSpPr/>
              <p:nvPr/>
            </p:nvSpPr>
            <p:spPr bwMode="auto">
              <a:xfrm>
                <a:off x="23018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5664A32C-4B1A-4A8C-9D7C-2362CB3365D7}"/>
                  </a:ext>
                </a:extLst>
              </p:cNvPr>
              <p:cNvSpPr/>
              <p:nvPr/>
            </p:nvSpPr>
            <p:spPr bwMode="auto">
              <a:xfrm>
                <a:off x="31797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3621D6C5-BE8A-4369-BB03-816D5DCC131B}"/>
                  </a:ext>
                </a:extLst>
              </p:cNvPr>
              <p:cNvSpPr/>
              <p:nvPr/>
            </p:nvSpPr>
            <p:spPr bwMode="auto">
              <a:xfrm>
                <a:off x="28876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5216CE4A-A910-408A-81FD-A72C53C97EB3}"/>
                  </a:ext>
                </a:extLst>
              </p:cNvPr>
              <p:cNvSpPr/>
              <p:nvPr/>
            </p:nvSpPr>
            <p:spPr bwMode="auto">
              <a:xfrm>
                <a:off x="37639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4" name="Freeform 21">
                <a:extLst>
                  <a:ext uri="{FF2B5EF4-FFF2-40B4-BE49-F238E27FC236}">
                    <a16:creationId xmlns:a16="http://schemas.microsoft.com/office/drawing/2014/main" id="{69F631FA-23C0-4A8C-8060-7CBDDB0C5735}"/>
                  </a:ext>
                </a:extLst>
              </p:cNvPr>
              <p:cNvSpPr/>
              <p:nvPr/>
            </p:nvSpPr>
            <p:spPr bwMode="auto">
              <a:xfrm>
                <a:off x="34718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6AD4015C-7B73-4FD9-8F30-F3A7A64D4BB5}"/>
                  </a:ext>
                </a:extLst>
              </p:cNvPr>
              <p:cNvSpPr/>
              <p:nvPr/>
            </p:nvSpPr>
            <p:spPr bwMode="auto">
              <a:xfrm>
                <a:off x="4348163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9 w 550"/>
                  <a:gd name="T11" fmla="*/ 429 h 492"/>
                  <a:gd name="T12" fmla="*/ 492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9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599455BB-6EC7-4804-9754-C32910F01028}"/>
                  </a:ext>
                </a:extLst>
              </p:cNvPr>
              <p:cNvSpPr/>
              <p:nvPr/>
            </p:nvSpPr>
            <p:spPr bwMode="auto">
              <a:xfrm>
                <a:off x="40560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4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4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4636CEA2-1CAA-45B9-9CC9-5E679BF02466}"/>
                  </a:ext>
                </a:extLst>
              </p:cNvPr>
              <p:cNvSpPr/>
              <p:nvPr/>
            </p:nvSpPr>
            <p:spPr bwMode="auto">
              <a:xfrm>
                <a:off x="49339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A6BB8EF7-95C3-46BE-81AA-2F28A8136B5C}"/>
                  </a:ext>
                </a:extLst>
              </p:cNvPr>
              <p:cNvSpPr/>
              <p:nvPr/>
            </p:nvSpPr>
            <p:spPr bwMode="auto">
              <a:xfrm>
                <a:off x="46418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6FACDF61-82D4-4D19-8092-EF692083716B}"/>
                  </a:ext>
                </a:extLst>
              </p:cNvPr>
              <p:cNvSpPr/>
              <p:nvPr/>
            </p:nvSpPr>
            <p:spPr bwMode="auto">
              <a:xfrm>
                <a:off x="55181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9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457 w 549"/>
                  <a:gd name="T17" fmla="*/ 400 h 492"/>
                  <a:gd name="T18" fmla="*/ 273 w 549"/>
                  <a:gd name="T19" fmla="*/ 215 h 492"/>
                  <a:gd name="T20" fmla="*/ 208 w 549"/>
                  <a:gd name="T21" fmla="*/ 150 h 492"/>
                  <a:gd name="T22" fmla="*/ 58 w 549"/>
                  <a:gd name="T23" fmla="*/ 0 h 492"/>
                  <a:gd name="T24" fmla="*/ 0 w 549"/>
                  <a:gd name="T25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457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346C5699-8C5E-425E-8248-1F3D243B9BE1}"/>
                  </a:ext>
                </a:extLst>
              </p:cNvPr>
              <p:cNvSpPr/>
              <p:nvPr/>
            </p:nvSpPr>
            <p:spPr bwMode="auto">
              <a:xfrm>
                <a:off x="52260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273 w 549"/>
                  <a:gd name="T3" fmla="*/ 215 h 492"/>
                  <a:gd name="T4" fmla="*/ 273 w 549"/>
                  <a:gd name="T5" fmla="*/ 215 h 492"/>
                  <a:gd name="T6" fmla="*/ 207 w 549"/>
                  <a:gd name="T7" fmla="*/ 150 h 492"/>
                  <a:gd name="T8" fmla="*/ 89 w 549"/>
                  <a:gd name="T9" fmla="*/ 31 h 492"/>
                  <a:gd name="T10" fmla="*/ 58 w 549"/>
                  <a:gd name="T11" fmla="*/ 0 h 492"/>
                  <a:gd name="T12" fmla="*/ 0 w 549"/>
                  <a:gd name="T13" fmla="*/ 0 h 492"/>
                  <a:gd name="T14" fmla="*/ 60 w 549"/>
                  <a:gd name="T15" fmla="*/ 60 h 492"/>
                  <a:gd name="T16" fmla="*/ 363 w 549"/>
                  <a:gd name="T17" fmla="*/ 364 h 492"/>
                  <a:gd name="T18" fmla="*/ 428 w 549"/>
                  <a:gd name="T19" fmla="*/ 429 h 492"/>
                  <a:gd name="T20" fmla="*/ 491 w 549"/>
                  <a:gd name="T21" fmla="*/ 492 h 492"/>
                  <a:gd name="T22" fmla="*/ 549 w 549"/>
                  <a:gd name="T23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273" y="21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F7BCF21D-F3C6-4D49-92D3-0AF6C05BA1CE}"/>
                  </a:ext>
                </a:extLst>
              </p:cNvPr>
              <p:cNvSpPr/>
              <p:nvPr/>
            </p:nvSpPr>
            <p:spPr bwMode="auto">
              <a:xfrm>
                <a:off x="6102351" y="-1588"/>
                <a:ext cx="739775" cy="739775"/>
              </a:xfrm>
              <a:custGeom>
                <a:avLst/>
                <a:gdLst>
                  <a:gd name="T0" fmla="*/ 0 w 466"/>
                  <a:gd name="T1" fmla="*/ 0 h 466"/>
                  <a:gd name="T2" fmla="*/ 61 w 466"/>
                  <a:gd name="T3" fmla="*/ 60 h 466"/>
                  <a:gd name="T4" fmla="*/ 179 w 466"/>
                  <a:gd name="T5" fmla="*/ 179 h 466"/>
                  <a:gd name="T6" fmla="*/ 244 w 466"/>
                  <a:gd name="T7" fmla="*/ 245 h 466"/>
                  <a:gd name="T8" fmla="*/ 363 w 466"/>
                  <a:gd name="T9" fmla="*/ 364 h 466"/>
                  <a:gd name="T10" fmla="*/ 429 w 466"/>
                  <a:gd name="T11" fmla="*/ 429 h 466"/>
                  <a:gd name="T12" fmla="*/ 466 w 466"/>
                  <a:gd name="T13" fmla="*/ 466 h 466"/>
                  <a:gd name="T14" fmla="*/ 466 w 466"/>
                  <a:gd name="T15" fmla="*/ 408 h 466"/>
                  <a:gd name="T16" fmla="*/ 458 w 466"/>
                  <a:gd name="T17" fmla="*/ 400 h 466"/>
                  <a:gd name="T18" fmla="*/ 273 w 466"/>
                  <a:gd name="T19" fmla="*/ 215 h 466"/>
                  <a:gd name="T20" fmla="*/ 208 w 466"/>
                  <a:gd name="T21" fmla="*/ 150 h 466"/>
                  <a:gd name="T22" fmla="*/ 89 w 466"/>
                  <a:gd name="T23" fmla="*/ 31 h 466"/>
                  <a:gd name="T24" fmla="*/ 58 w 466"/>
                  <a:gd name="T25" fmla="*/ 0 h 466"/>
                  <a:gd name="T26" fmla="*/ 0 w 466"/>
                  <a:gd name="T2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6" h="466">
                    <a:moveTo>
                      <a:pt x="0" y="0"/>
                    </a:moveTo>
                    <a:lnTo>
                      <a:pt x="61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66" y="466"/>
                    </a:lnTo>
                    <a:lnTo>
                      <a:pt x="466" y="408"/>
                    </a:lnTo>
                    <a:lnTo>
                      <a:pt x="458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A2CAECFB-1C61-4870-B75E-AB030D7C5C54}"/>
                  </a:ext>
                </a:extLst>
              </p:cNvPr>
              <p:cNvSpPr/>
              <p:nvPr/>
            </p:nvSpPr>
            <p:spPr bwMode="auto">
              <a:xfrm>
                <a:off x="5810251" y="-1588"/>
                <a:ext cx="871538" cy="781050"/>
              </a:xfrm>
              <a:custGeom>
                <a:avLst/>
                <a:gdLst>
                  <a:gd name="T0" fmla="*/ 273 w 549"/>
                  <a:gd name="T1" fmla="*/ 215 h 492"/>
                  <a:gd name="T2" fmla="*/ 273 w 549"/>
                  <a:gd name="T3" fmla="*/ 215 h 492"/>
                  <a:gd name="T4" fmla="*/ 58 w 549"/>
                  <a:gd name="T5" fmla="*/ 0 h 492"/>
                  <a:gd name="T6" fmla="*/ 0 w 549"/>
                  <a:gd name="T7" fmla="*/ 0 h 492"/>
                  <a:gd name="T8" fmla="*/ 60 w 549"/>
                  <a:gd name="T9" fmla="*/ 60 h 492"/>
                  <a:gd name="T10" fmla="*/ 363 w 549"/>
                  <a:gd name="T11" fmla="*/ 364 h 492"/>
                  <a:gd name="T12" fmla="*/ 428 w 549"/>
                  <a:gd name="T13" fmla="*/ 429 h 492"/>
                  <a:gd name="T14" fmla="*/ 492 w 549"/>
                  <a:gd name="T15" fmla="*/ 492 h 492"/>
                  <a:gd name="T16" fmla="*/ 549 w 549"/>
                  <a:gd name="T17" fmla="*/ 492 h 492"/>
                  <a:gd name="T18" fmla="*/ 273 w 549"/>
                  <a:gd name="T19" fmla="*/ 21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9" h="492">
                    <a:moveTo>
                      <a:pt x="273" y="215"/>
                    </a:moveTo>
                    <a:lnTo>
                      <a:pt x="273" y="215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2A6723F1-82FD-4346-BDB4-B9209E5ACE4A}"/>
                  </a:ext>
                </a:extLst>
              </p:cNvPr>
              <p:cNvSpPr/>
              <p:nvPr/>
            </p:nvSpPr>
            <p:spPr bwMode="auto">
              <a:xfrm>
                <a:off x="6396038" y="-1588"/>
                <a:ext cx="446088" cy="447675"/>
              </a:xfrm>
              <a:custGeom>
                <a:avLst/>
                <a:gdLst>
                  <a:gd name="T0" fmla="*/ 273 w 281"/>
                  <a:gd name="T1" fmla="*/ 215 h 282"/>
                  <a:gd name="T2" fmla="*/ 57 w 281"/>
                  <a:gd name="T3" fmla="*/ 0 h 282"/>
                  <a:gd name="T4" fmla="*/ 0 w 281"/>
                  <a:gd name="T5" fmla="*/ 0 h 282"/>
                  <a:gd name="T6" fmla="*/ 59 w 281"/>
                  <a:gd name="T7" fmla="*/ 60 h 282"/>
                  <a:gd name="T8" fmla="*/ 281 w 281"/>
                  <a:gd name="T9" fmla="*/ 282 h 282"/>
                  <a:gd name="T10" fmla="*/ 281 w 281"/>
                  <a:gd name="T11" fmla="*/ 224 h 282"/>
                  <a:gd name="T12" fmla="*/ 273 w 281"/>
                  <a:gd name="T13" fmla="*/ 21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82">
                    <a:moveTo>
                      <a:pt x="273" y="215"/>
                    </a:moveTo>
                    <a:lnTo>
                      <a:pt x="57" y="0"/>
                    </a:lnTo>
                    <a:lnTo>
                      <a:pt x="0" y="0"/>
                    </a:lnTo>
                    <a:lnTo>
                      <a:pt x="59" y="60"/>
                    </a:lnTo>
                    <a:lnTo>
                      <a:pt x="281" y="282"/>
                    </a:lnTo>
                    <a:lnTo>
                      <a:pt x="281" y="224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E7072098-CDCA-414F-898B-11EC92870ECB}"/>
                  </a:ext>
                </a:extLst>
              </p:cNvPr>
              <p:cNvSpPr/>
              <p:nvPr/>
            </p:nvSpPr>
            <p:spPr bwMode="auto">
              <a:xfrm>
                <a:off x="6688138" y="-1588"/>
                <a:ext cx="153988" cy="155575"/>
              </a:xfrm>
              <a:custGeom>
                <a:avLst/>
                <a:gdLst>
                  <a:gd name="T0" fmla="*/ 60 w 97"/>
                  <a:gd name="T1" fmla="*/ 60 h 98"/>
                  <a:gd name="T2" fmla="*/ 97 w 97"/>
                  <a:gd name="T3" fmla="*/ 98 h 98"/>
                  <a:gd name="T4" fmla="*/ 97 w 97"/>
                  <a:gd name="T5" fmla="*/ 40 h 98"/>
                  <a:gd name="T6" fmla="*/ 89 w 97"/>
                  <a:gd name="T7" fmla="*/ 31 h 98"/>
                  <a:gd name="T8" fmla="*/ 58 w 97"/>
                  <a:gd name="T9" fmla="*/ 0 h 98"/>
                  <a:gd name="T10" fmla="*/ 0 w 97"/>
                  <a:gd name="T11" fmla="*/ 0 h 98"/>
                  <a:gd name="T12" fmla="*/ 60 w 97"/>
                  <a:gd name="T13" fmla="*/ 6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8">
                    <a:moveTo>
                      <a:pt x="60" y="60"/>
                    </a:moveTo>
                    <a:lnTo>
                      <a:pt x="97" y="98"/>
                    </a:lnTo>
                    <a:lnTo>
                      <a:pt x="97" y="4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</p:grpSp>
      </p:grpSp>
      <p:pic>
        <p:nvPicPr>
          <p:cNvPr id="115" name="Picture 1">
            <a:extLst>
              <a:ext uri="{FF2B5EF4-FFF2-40B4-BE49-F238E27FC236}">
                <a16:creationId xmlns:a16="http://schemas.microsoft.com/office/drawing/2014/main" id="{4E51EF4F-CD2A-48C5-96FD-3F54B1EB5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49615" y="-986914"/>
            <a:ext cx="5496599" cy="101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86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專案時程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5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171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7C4D9714-B87E-4733-99B9-63CDE5875C9C}"/>
              </a:ext>
            </a:extLst>
          </p:cNvPr>
          <p:cNvSpPr/>
          <p:nvPr/>
        </p:nvSpPr>
        <p:spPr>
          <a:xfrm>
            <a:off x="3486855" y="5066391"/>
            <a:ext cx="1500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Python 3.8.2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5ECE85-31D4-4517-8CA2-581623ED7BEB}"/>
              </a:ext>
            </a:extLst>
          </p:cNvPr>
          <p:cNvSpPr/>
          <p:nvPr/>
        </p:nvSpPr>
        <p:spPr>
          <a:xfrm>
            <a:off x="7176639" y="5272555"/>
            <a:ext cx="150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9812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甘特圖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6B9BC026-F10C-4ED5-804F-864F97FD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2" y="1499860"/>
            <a:ext cx="2491663" cy="516704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30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69318" y="4864100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16968" y="5105400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85055" y="5287962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29918" y="5010150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31118" y="4718050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393447" y="2752864"/>
            <a:ext cx="4659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系統目標</a:t>
            </a:r>
            <a:endParaRPr lang="en-US" altLang="zh-TW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與預期結果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6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9135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7C4D9714-B87E-4733-99B9-63CDE5875C9C}"/>
              </a:ext>
            </a:extLst>
          </p:cNvPr>
          <p:cNvSpPr/>
          <p:nvPr/>
        </p:nvSpPr>
        <p:spPr>
          <a:xfrm>
            <a:off x="3486855" y="5066391"/>
            <a:ext cx="1500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Python 3.8.2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9812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系統目標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sp>
        <p:nvSpPr>
          <p:cNvPr id="61" name="AutoShape 4"/>
          <p:cNvSpPr/>
          <p:nvPr/>
        </p:nvSpPr>
        <p:spPr bwMode="auto">
          <a:xfrm>
            <a:off x="1809750" y="4994180"/>
            <a:ext cx="889794" cy="888206"/>
          </a:xfrm>
          <a:custGeom>
            <a:avLst/>
            <a:gdLst>
              <a:gd name="T0" fmla="*/ 80460727 w 19679"/>
              <a:gd name="T1" fmla="*/ 88004564 h 19679"/>
              <a:gd name="T2" fmla="*/ 80460727 w 19679"/>
              <a:gd name="T3" fmla="*/ 88004564 h 19679"/>
              <a:gd name="T4" fmla="*/ 80460727 w 19679"/>
              <a:gd name="T5" fmla="*/ 88004564 h 19679"/>
              <a:gd name="T6" fmla="*/ 80460727 w 19679"/>
              <a:gd name="T7" fmla="*/ 8800456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2860" tIns="22860" rIns="22860" bIns="2286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en-US" sz="2900">
              <a:solidFill>
                <a:srgbClr val="000000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62" name="AutoShape 5"/>
          <p:cNvSpPr/>
          <p:nvPr/>
        </p:nvSpPr>
        <p:spPr bwMode="auto">
          <a:xfrm>
            <a:off x="6677819" y="3828161"/>
            <a:ext cx="889794" cy="88820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22860" tIns="22860" rIns="22860" bIns="22860" anchor="ctr"/>
          <a:lstStyle/>
          <a:p>
            <a:pPr algn="ctr" defTabSz="4572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900">
              <a:solidFill>
                <a:srgbClr val="FFFFFF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63" name="AutoShape 6"/>
          <p:cNvSpPr/>
          <p:nvPr/>
        </p:nvSpPr>
        <p:spPr bwMode="auto">
          <a:xfrm>
            <a:off x="4235450" y="4417917"/>
            <a:ext cx="889794" cy="888206"/>
          </a:xfrm>
          <a:custGeom>
            <a:avLst/>
            <a:gdLst>
              <a:gd name="T0" fmla="*/ 80460727 w 19679"/>
              <a:gd name="T1" fmla="*/ 88004564 h 19679"/>
              <a:gd name="T2" fmla="*/ 80460727 w 19679"/>
              <a:gd name="T3" fmla="*/ 88004564 h 19679"/>
              <a:gd name="T4" fmla="*/ 80460727 w 19679"/>
              <a:gd name="T5" fmla="*/ 88004564 h 19679"/>
              <a:gd name="T6" fmla="*/ 80460727 w 19679"/>
              <a:gd name="T7" fmla="*/ 8800456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2860" tIns="22860" rIns="22860" bIns="2286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en-US" sz="2900">
              <a:solidFill>
                <a:srgbClr val="000000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64" name="AutoShape 7"/>
          <p:cNvSpPr/>
          <p:nvPr/>
        </p:nvSpPr>
        <p:spPr bwMode="auto">
          <a:xfrm>
            <a:off x="9074944" y="3239992"/>
            <a:ext cx="889794" cy="88820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22860" tIns="22860" rIns="22860" bIns="22860" anchor="ctr"/>
          <a:lstStyle/>
          <a:p>
            <a:pPr algn="ctr" defTabSz="4572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900">
              <a:solidFill>
                <a:srgbClr val="FFFFFF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65" name="AutoShape 8"/>
          <p:cNvSpPr/>
          <p:nvPr/>
        </p:nvSpPr>
        <p:spPr bwMode="auto">
          <a:xfrm>
            <a:off x="1287462" y="4532217"/>
            <a:ext cx="2470150" cy="1488281"/>
          </a:xfrm>
          <a:custGeom>
            <a:avLst/>
            <a:gdLst>
              <a:gd name="T0" fmla="*/ 564966761 w 21600"/>
              <a:gd name="T1" fmla="*/ 205090772 h 21600"/>
              <a:gd name="T2" fmla="*/ 564966761 w 21600"/>
              <a:gd name="T3" fmla="*/ 205090772 h 21600"/>
              <a:gd name="T4" fmla="*/ 564966761 w 21600"/>
              <a:gd name="T5" fmla="*/ 205090772 h 21600"/>
              <a:gd name="T6" fmla="*/ 564966761 w 21600"/>
              <a:gd name="T7" fmla="*/ 20509077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3833"/>
                </a:lnTo>
                <a:lnTo>
                  <a:pt x="2171" y="3833"/>
                </a:lnTo>
                <a:lnTo>
                  <a:pt x="2171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2860" tIns="22860" rIns="22860" bIns="22860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en-US" sz="2900">
              <a:solidFill>
                <a:srgbClr val="000000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66" name="AutoShape 9"/>
          <p:cNvSpPr/>
          <p:nvPr/>
        </p:nvSpPr>
        <p:spPr bwMode="auto">
          <a:xfrm>
            <a:off x="3750469" y="3977386"/>
            <a:ext cx="2470944" cy="1488282"/>
          </a:xfrm>
          <a:custGeom>
            <a:avLst/>
            <a:gdLst>
              <a:gd name="T0" fmla="*/ 565329909 w 21600"/>
              <a:gd name="T1" fmla="*/ 205090978 h 21600"/>
              <a:gd name="T2" fmla="*/ 565329909 w 21600"/>
              <a:gd name="T3" fmla="*/ 205090978 h 21600"/>
              <a:gd name="T4" fmla="*/ 565329909 w 21600"/>
              <a:gd name="T5" fmla="*/ 205090978 h 21600"/>
              <a:gd name="T6" fmla="*/ 565329909 w 21600"/>
              <a:gd name="T7" fmla="*/ 20509097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3833"/>
                </a:lnTo>
                <a:lnTo>
                  <a:pt x="2171" y="3833"/>
                </a:lnTo>
                <a:lnTo>
                  <a:pt x="2171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2860" tIns="22860" rIns="22860" bIns="22860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en-US" sz="2900">
              <a:solidFill>
                <a:srgbClr val="000000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67" name="AutoShape 10"/>
          <p:cNvSpPr/>
          <p:nvPr/>
        </p:nvSpPr>
        <p:spPr bwMode="auto">
          <a:xfrm>
            <a:off x="6213475" y="3416998"/>
            <a:ext cx="2470944" cy="14882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3833"/>
                </a:lnTo>
                <a:lnTo>
                  <a:pt x="2171" y="3833"/>
                </a:lnTo>
                <a:lnTo>
                  <a:pt x="2171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900">
              <a:solidFill>
                <a:srgbClr val="000000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68" name="AutoShape 11"/>
          <p:cNvSpPr/>
          <p:nvPr/>
        </p:nvSpPr>
        <p:spPr bwMode="auto">
          <a:xfrm>
            <a:off x="8669337" y="2862167"/>
            <a:ext cx="2470944" cy="14882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3833"/>
                </a:lnTo>
                <a:lnTo>
                  <a:pt x="2171" y="3833"/>
                </a:lnTo>
                <a:lnTo>
                  <a:pt x="2171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22860" tIns="22860" rIns="22860" bIns="22860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900">
              <a:solidFill>
                <a:srgbClr val="000000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1" name="AutoShape 27"/>
          <p:cNvSpPr/>
          <p:nvPr/>
        </p:nvSpPr>
        <p:spPr bwMode="auto">
          <a:xfrm>
            <a:off x="1290637" y="3591623"/>
            <a:ext cx="2348786" cy="2365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850" fontAlgn="base" hangingPunct="0">
              <a:spcBef>
                <a:spcPts val="85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讓廣告商能更好的投放廣告。</a:t>
            </a:r>
          </a:p>
        </p:txBody>
      </p:sp>
      <p:sp>
        <p:nvSpPr>
          <p:cNvPr id="72" name="AutoShape 28"/>
          <p:cNvSpPr/>
          <p:nvPr/>
        </p:nvSpPr>
        <p:spPr bwMode="auto">
          <a:xfrm>
            <a:off x="4056693" y="2999696"/>
            <a:ext cx="2427288" cy="169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850" fontAlgn="base" hangingPunct="0">
              <a:spcBef>
                <a:spcPts val="85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成為使用者</a:t>
            </a:r>
            <a:endParaRPr lang="en-US" altLang="zh-TW" sz="2400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  <a:p>
            <a:pPr defTabSz="323850" fontAlgn="base" hangingPunct="0">
              <a:spcBef>
                <a:spcPts val="85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喜愛的平台。</a:t>
            </a:r>
          </a:p>
          <a:p>
            <a:pPr defTabSz="323850" fontAlgn="base" hangingPunct="0">
              <a:spcBef>
                <a:spcPts val="850"/>
              </a:spcBef>
              <a:spcAft>
                <a:spcPct val="0"/>
              </a:spcAft>
              <a:defRPr/>
            </a:pPr>
            <a:endParaRPr lang="es-ES" altLang="zh-CN" sz="24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3" name="AutoShape 29"/>
          <p:cNvSpPr/>
          <p:nvPr/>
        </p:nvSpPr>
        <p:spPr bwMode="auto">
          <a:xfrm>
            <a:off x="6206770" y="2398487"/>
            <a:ext cx="2689856" cy="17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850" fontAlgn="base" hangingPunct="0">
              <a:spcBef>
                <a:spcPts val="85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在本系統觀看</a:t>
            </a:r>
            <a:endParaRPr lang="en-US" altLang="zh-TW" sz="2400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  <a:p>
            <a:pPr defTabSz="323850" fontAlgn="base" hangingPunct="0">
              <a:spcBef>
                <a:spcPts val="85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影片無須跳轉。</a:t>
            </a:r>
          </a:p>
        </p:txBody>
      </p:sp>
      <p:sp>
        <p:nvSpPr>
          <p:cNvPr id="75" name="AutoShape 30"/>
          <p:cNvSpPr/>
          <p:nvPr/>
        </p:nvSpPr>
        <p:spPr bwMode="auto">
          <a:xfrm>
            <a:off x="8684419" y="2173167"/>
            <a:ext cx="2470944" cy="186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850" fontAlgn="base" hangingPunct="0">
              <a:spcBef>
                <a:spcPts val="85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增加各國的語言。</a:t>
            </a: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95516F0A-99A3-42C3-9074-C7B0D06A7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73" y="3859321"/>
            <a:ext cx="825885" cy="825885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3C31C0F7-D2A6-4EB3-B037-50ECD89013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54" y="4593553"/>
            <a:ext cx="547386" cy="547386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1D8DAA79-3D83-433F-97B0-5B3FC2553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019" y="3349892"/>
            <a:ext cx="720000" cy="720000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ED37EC0A-AFB7-4D21-84F4-DA70A87535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66" y="5082858"/>
            <a:ext cx="642721" cy="6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/>
      <p:bldP spid="72" grpId="0"/>
      <p:bldP spid="73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39812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系統目標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867771" y="2175444"/>
            <a:ext cx="10456458" cy="3802677"/>
            <a:chOff x="867771" y="2175444"/>
            <a:chExt cx="10456458" cy="3802677"/>
          </a:xfrm>
        </p:grpSpPr>
        <p:grpSp>
          <p:nvGrpSpPr>
            <p:cNvPr id="80" name="Group 5"/>
            <p:cNvGrpSpPr/>
            <p:nvPr/>
          </p:nvGrpSpPr>
          <p:grpSpPr bwMode="auto">
            <a:xfrm>
              <a:off x="867771" y="2175444"/>
              <a:ext cx="10456458" cy="3802677"/>
              <a:chOff x="-617134" y="-1265238"/>
              <a:chExt cx="20912915" cy="7605354"/>
            </a:xfrm>
          </p:grpSpPr>
          <p:grpSp>
            <p:nvGrpSpPr>
              <p:cNvPr id="81" name="Group 6"/>
              <p:cNvGrpSpPr/>
              <p:nvPr/>
            </p:nvGrpSpPr>
            <p:grpSpPr bwMode="auto">
              <a:xfrm>
                <a:off x="13013920" y="993416"/>
                <a:ext cx="7281861" cy="5346700"/>
                <a:chOff x="-638580" y="866416"/>
                <a:chExt cx="7281861" cy="5346700"/>
              </a:xfrm>
            </p:grpSpPr>
            <p:sp>
              <p:nvSpPr>
                <p:cNvPr id="85" name="AutoShape 7"/>
                <p:cNvSpPr/>
                <p:nvPr/>
              </p:nvSpPr>
              <p:spPr bwMode="auto">
                <a:xfrm>
                  <a:off x="-638580" y="866416"/>
                  <a:ext cx="7281861" cy="53467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651" y="0"/>
                      </a:moveTo>
                      <a:cubicBezTo>
                        <a:pt x="9690" y="0"/>
                        <a:pt x="6408" y="3936"/>
                        <a:pt x="5803" y="9086"/>
                      </a:cubicBezTo>
                      <a:lnTo>
                        <a:pt x="0" y="10825"/>
                      </a:lnTo>
                      <a:lnTo>
                        <a:pt x="5807" y="12546"/>
                      </a:lnTo>
                      <a:cubicBezTo>
                        <a:pt x="6421" y="17680"/>
                        <a:pt x="9698" y="21599"/>
                        <a:pt x="13651" y="21599"/>
                      </a:cubicBezTo>
                      <a:cubicBezTo>
                        <a:pt x="18041" y="21599"/>
                        <a:pt x="21599" y="16764"/>
                        <a:pt x="21599" y="10800"/>
                      </a:cubicBezTo>
                      <a:cubicBezTo>
                        <a:pt x="21599" y="4835"/>
                        <a:pt x="18041" y="0"/>
                        <a:pt x="13651" y="0"/>
                      </a:cubicBezTo>
                      <a:close/>
                    </a:path>
                  </a:pathLst>
                </a:custGeom>
                <a:solidFill>
                  <a:srgbClr val="B5B6E6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s-E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ource Han Sans SC" panose="020F0502020204030204"/>
                    <a:cs typeface="+mn-ea"/>
                    <a:sym typeface="Source Han Sans SC" panose="020F0502020204030204"/>
                  </a:endParaRPr>
                </a:p>
              </p:txBody>
            </p:sp>
            <p:sp>
              <p:nvSpPr>
                <p:cNvPr id="86" name="AutoShape 9"/>
                <p:cNvSpPr/>
                <p:nvPr/>
              </p:nvSpPr>
              <p:spPr bwMode="auto">
                <a:xfrm>
                  <a:off x="1941104" y="2516898"/>
                  <a:ext cx="4127499" cy="28751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 defTabSz="323850" fontAlgn="base" hangingPunct="0">
                    <a:spcBef>
                      <a:spcPts val="850"/>
                    </a:spcBef>
                    <a:spcAft>
                      <a:spcPct val="0"/>
                    </a:spcAft>
                    <a:defRPr/>
                  </a:pPr>
                  <a:r>
                    <a:rPr lang="zh-TW" altLang="en-US" sz="2400" dirty="0">
                      <a:solidFill>
                        <a:schemeClr val="bg1"/>
                      </a:solidFill>
                      <a:cs typeface="+mn-ea"/>
                      <a:sym typeface="Source Han Sans SC" panose="020F0502020204030204"/>
                    </a:rPr>
                    <a:t>更快跟上最近流行影片資訊。</a:t>
                  </a:r>
                  <a:endParaRPr lang="es-ES" altLang="zh-CN" sz="2400" dirty="0">
                    <a:solidFill>
                      <a:schemeClr val="bg1"/>
                    </a:solidFill>
                    <a:latin typeface="Source Han Sans SC" panose="020F0502020204030204"/>
                    <a:cs typeface="+mn-ea"/>
                    <a:sym typeface="Source Han Sans SC" panose="020F0502020204030204"/>
                  </a:endParaRPr>
                </a:p>
              </p:txBody>
            </p:sp>
          </p:grpSp>
          <p:grpSp>
            <p:nvGrpSpPr>
              <p:cNvPr id="82" name="Group 10"/>
              <p:cNvGrpSpPr/>
              <p:nvPr/>
            </p:nvGrpSpPr>
            <p:grpSpPr bwMode="auto">
              <a:xfrm>
                <a:off x="-617134" y="-1265238"/>
                <a:ext cx="7453314" cy="5346700"/>
                <a:chOff x="-617134" y="-1265238"/>
                <a:chExt cx="7453314" cy="5346700"/>
              </a:xfrm>
            </p:grpSpPr>
            <p:sp>
              <p:nvSpPr>
                <p:cNvPr id="83" name="AutoShape 11"/>
                <p:cNvSpPr/>
                <p:nvPr/>
              </p:nvSpPr>
              <p:spPr bwMode="auto">
                <a:xfrm>
                  <a:off x="-617134" y="-1265238"/>
                  <a:ext cx="7453314" cy="53467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770" y="0"/>
                      </a:moveTo>
                      <a:cubicBezTo>
                        <a:pt x="3478" y="0"/>
                        <a:pt x="0" y="4835"/>
                        <a:pt x="0" y="10800"/>
                      </a:cubicBezTo>
                      <a:cubicBezTo>
                        <a:pt x="0" y="16764"/>
                        <a:pt x="3478" y="21599"/>
                        <a:pt x="7770" y="21599"/>
                      </a:cubicBezTo>
                      <a:cubicBezTo>
                        <a:pt x="11601" y="21599"/>
                        <a:pt x="14783" y="17744"/>
                        <a:pt x="15421" y="12672"/>
                      </a:cubicBezTo>
                      <a:lnTo>
                        <a:pt x="21599" y="11062"/>
                      </a:lnTo>
                      <a:lnTo>
                        <a:pt x="15456" y="9217"/>
                      </a:lnTo>
                      <a:cubicBezTo>
                        <a:pt x="14905" y="4003"/>
                        <a:pt x="11674" y="0"/>
                        <a:pt x="77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s-E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ource Han Sans SC" panose="020F0502020204030204"/>
                    <a:cs typeface="+mn-ea"/>
                    <a:sym typeface="Source Han Sans SC" panose="020F0502020204030204"/>
                  </a:endParaRPr>
                </a:p>
              </p:txBody>
            </p:sp>
            <p:sp>
              <p:nvSpPr>
                <p:cNvPr id="84" name="AutoShape 13"/>
                <p:cNvSpPr/>
                <p:nvPr/>
              </p:nvSpPr>
              <p:spPr bwMode="auto">
                <a:xfrm>
                  <a:off x="-42456" y="261758"/>
                  <a:ext cx="4642514" cy="272450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defTabSz="323850" fontAlgn="base" hangingPunct="0">
                    <a:lnSpc>
                      <a:spcPct val="120000"/>
                    </a:lnSpc>
                    <a:spcBef>
                      <a:spcPts val="850"/>
                    </a:spcBef>
                    <a:spcAft>
                      <a:spcPct val="0"/>
                    </a:spcAft>
                    <a:defRPr/>
                  </a:pPr>
                  <a:r>
                    <a:rPr lang="zh-TW" altLang="en-US" sz="2400" dirty="0">
                      <a:solidFill>
                        <a:srgbClr val="FFFFFF"/>
                      </a:solidFill>
                      <a:cs typeface="+mn-ea"/>
                      <a:sym typeface="Source Han Sans SC" panose="020F0502020204030204"/>
                    </a:rPr>
                    <a:t>更有效、省時的找尋想看的影片及其片源。</a:t>
                  </a:r>
                  <a:endParaRPr lang="es-ES" altLang="zh-TW" sz="8000" dirty="0">
                    <a:solidFill>
                      <a:srgbClr val="000000"/>
                    </a:solidFill>
                    <a:cs typeface="+mn-ea"/>
                    <a:sym typeface="Source Han Sans SC" panose="020F0502020204030204"/>
                  </a:endParaRPr>
                </a:p>
              </p:txBody>
            </p:sp>
          </p:grpSp>
        </p:grpSp>
        <p:pic>
          <p:nvPicPr>
            <p:cNvPr id="87" name="圖片 86">
              <a:extLst>
                <a:ext uri="{FF2B5EF4-FFF2-40B4-BE49-F238E27FC236}">
                  <a16:creationId xmlns:a16="http://schemas.microsoft.com/office/drawing/2014/main" id="{15C042E5-7E1E-4D39-B567-7EFFBC13E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239" y="2410257"/>
              <a:ext cx="1590601" cy="1590601"/>
            </a:xfrm>
            <a:prstGeom prst="rect">
              <a:avLst/>
            </a:prstGeom>
          </p:spPr>
        </p:pic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6EAE7ED7-EB1D-4A7E-94A5-C116516B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088" y="3813954"/>
              <a:ext cx="1873982" cy="1873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9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156200" y="-15875"/>
            <a:ext cx="7227887" cy="6872288"/>
          </a:xfrm>
          <a:prstGeom prst="rect">
            <a:avLst/>
          </a:pr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6" name="Freeform 7"/>
          <p:cNvSpPr/>
          <p:nvPr/>
        </p:nvSpPr>
        <p:spPr bwMode="auto">
          <a:xfrm>
            <a:off x="1178719" y="2170225"/>
            <a:ext cx="636587" cy="106363"/>
          </a:xfrm>
          <a:custGeom>
            <a:avLst/>
            <a:gdLst>
              <a:gd name="T0" fmla="*/ 297 w 401"/>
              <a:gd name="T1" fmla="*/ 67 h 67"/>
              <a:gd name="T2" fmla="*/ 249 w 401"/>
              <a:gd name="T3" fmla="*/ 28 h 67"/>
              <a:gd name="T4" fmla="*/ 200 w 401"/>
              <a:gd name="T5" fmla="*/ 66 h 67"/>
              <a:gd name="T6" fmla="*/ 152 w 401"/>
              <a:gd name="T7" fmla="*/ 28 h 67"/>
              <a:gd name="T8" fmla="*/ 103 w 401"/>
              <a:gd name="T9" fmla="*/ 66 h 67"/>
              <a:gd name="T10" fmla="*/ 55 w 401"/>
              <a:gd name="T11" fmla="*/ 27 h 67"/>
              <a:gd name="T12" fmla="*/ 13 w 401"/>
              <a:gd name="T13" fmla="*/ 60 h 67"/>
              <a:gd name="T14" fmla="*/ 0 w 401"/>
              <a:gd name="T15" fmla="*/ 43 h 67"/>
              <a:gd name="T16" fmla="*/ 56 w 401"/>
              <a:gd name="T17" fmla="*/ 0 h 67"/>
              <a:gd name="T18" fmla="*/ 104 w 401"/>
              <a:gd name="T19" fmla="*/ 38 h 67"/>
              <a:gd name="T20" fmla="*/ 152 w 401"/>
              <a:gd name="T21" fmla="*/ 1 h 67"/>
              <a:gd name="T22" fmla="*/ 200 w 401"/>
              <a:gd name="T23" fmla="*/ 39 h 67"/>
              <a:gd name="T24" fmla="*/ 249 w 401"/>
              <a:gd name="T25" fmla="*/ 1 h 67"/>
              <a:gd name="T26" fmla="*/ 297 w 401"/>
              <a:gd name="T27" fmla="*/ 40 h 67"/>
              <a:gd name="T28" fmla="*/ 346 w 401"/>
              <a:gd name="T29" fmla="*/ 2 h 67"/>
              <a:gd name="T30" fmla="*/ 401 w 401"/>
              <a:gd name="T31" fmla="*/ 45 h 67"/>
              <a:gd name="T32" fmla="*/ 387 w 401"/>
              <a:gd name="T33" fmla="*/ 62 h 67"/>
              <a:gd name="T34" fmla="*/ 345 w 401"/>
              <a:gd name="T35" fmla="*/ 29 h 67"/>
              <a:gd name="T36" fmla="*/ 297 w 401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" h="67">
                <a:moveTo>
                  <a:pt x="297" y="67"/>
                </a:moveTo>
                <a:lnTo>
                  <a:pt x="249" y="28"/>
                </a:lnTo>
                <a:lnTo>
                  <a:pt x="200" y="66"/>
                </a:lnTo>
                <a:lnTo>
                  <a:pt x="152" y="28"/>
                </a:lnTo>
                <a:lnTo>
                  <a:pt x="103" y="66"/>
                </a:lnTo>
                <a:lnTo>
                  <a:pt x="55" y="27"/>
                </a:lnTo>
                <a:lnTo>
                  <a:pt x="13" y="60"/>
                </a:lnTo>
                <a:lnTo>
                  <a:pt x="0" y="43"/>
                </a:lnTo>
                <a:lnTo>
                  <a:pt x="56" y="0"/>
                </a:lnTo>
                <a:lnTo>
                  <a:pt x="104" y="38"/>
                </a:lnTo>
                <a:lnTo>
                  <a:pt x="152" y="1"/>
                </a:lnTo>
                <a:lnTo>
                  <a:pt x="200" y="39"/>
                </a:lnTo>
                <a:lnTo>
                  <a:pt x="249" y="1"/>
                </a:lnTo>
                <a:lnTo>
                  <a:pt x="297" y="40"/>
                </a:lnTo>
                <a:lnTo>
                  <a:pt x="346" y="2"/>
                </a:lnTo>
                <a:lnTo>
                  <a:pt x="401" y="45"/>
                </a:lnTo>
                <a:lnTo>
                  <a:pt x="387" y="62"/>
                </a:lnTo>
                <a:lnTo>
                  <a:pt x="345" y="29"/>
                </a:lnTo>
                <a:lnTo>
                  <a:pt x="297" y="6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903413" y="5260975"/>
            <a:ext cx="61912" cy="2270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9" name="Freeform 9"/>
          <p:cNvSpPr>
            <a:spLocks noEditPoints="1"/>
          </p:cNvSpPr>
          <p:nvPr/>
        </p:nvSpPr>
        <p:spPr bwMode="auto">
          <a:xfrm>
            <a:off x="2366963" y="5186362"/>
            <a:ext cx="263525" cy="263525"/>
          </a:xfrm>
          <a:custGeom>
            <a:avLst/>
            <a:gdLst>
              <a:gd name="T0" fmla="*/ 157 w 313"/>
              <a:gd name="T1" fmla="*/ 313 h 313"/>
              <a:gd name="T2" fmla="*/ 0 w 313"/>
              <a:gd name="T3" fmla="*/ 157 h 313"/>
              <a:gd name="T4" fmla="*/ 157 w 313"/>
              <a:gd name="T5" fmla="*/ 0 h 313"/>
              <a:gd name="T6" fmla="*/ 313 w 313"/>
              <a:gd name="T7" fmla="*/ 157 h 313"/>
              <a:gd name="T8" fmla="*/ 157 w 313"/>
              <a:gd name="T9" fmla="*/ 313 h 313"/>
              <a:gd name="T10" fmla="*/ 157 w 313"/>
              <a:gd name="T11" fmla="*/ 74 h 313"/>
              <a:gd name="T12" fmla="*/ 74 w 313"/>
              <a:gd name="T13" fmla="*/ 157 h 313"/>
              <a:gd name="T14" fmla="*/ 157 w 313"/>
              <a:gd name="T15" fmla="*/ 239 h 313"/>
              <a:gd name="T16" fmla="*/ 240 w 313"/>
              <a:gd name="T17" fmla="*/ 157 h 313"/>
              <a:gd name="T18" fmla="*/ 157 w 313"/>
              <a:gd name="T19" fmla="*/ 74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" h="313">
                <a:moveTo>
                  <a:pt x="157" y="313"/>
                </a:moveTo>
                <a:cubicBezTo>
                  <a:pt x="71" y="313"/>
                  <a:pt x="0" y="243"/>
                  <a:pt x="0" y="157"/>
                </a:cubicBezTo>
                <a:cubicBezTo>
                  <a:pt x="0" y="70"/>
                  <a:pt x="71" y="0"/>
                  <a:pt x="157" y="0"/>
                </a:cubicBezTo>
                <a:cubicBezTo>
                  <a:pt x="243" y="0"/>
                  <a:pt x="313" y="70"/>
                  <a:pt x="313" y="157"/>
                </a:cubicBezTo>
                <a:cubicBezTo>
                  <a:pt x="313" y="243"/>
                  <a:pt x="243" y="313"/>
                  <a:pt x="157" y="313"/>
                </a:cubicBezTo>
                <a:close/>
                <a:moveTo>
                  <a:pt x="157" y="74"/>
                </a:moveTo>
                <a:cubicBezTo>
                  <a:pt x="111" y="74"/>
                  <a:pt x="74" y="111"/>
                  <a:pt x="74" y="157"/>
                </a:cubicBezTo>
                <a:cubicBezTo>
                  <a:pt x="74" y="202"/>
                  <a:pt x="111" y="239"/>
                  <a:pt x="157" y="239"/>
                </a:cubicBezTo>
                <a:cubicBezTo>
                  <a:pt x="202" y="239"/>
                  <a:pt x="240" y="202"/>
                  <a:pt x="240" y="157"/>
                </a:cubicBezTo>
                <a:cubicBezTo>
                  <a:pt x="240" y="111"/>
                  <a:pt x="202" y="74"/>
                  <a:pt x="157" y="7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84" name="Freeform 14"/>
          <p:cNvSpPr>
            <a:spLocks noEditPoints="1"/>
          </p:cNvSpPr>
          <p:nvPr/>
        </p:nvSpPr>
        <p:spPr bwMode="auto">
          <a:xfrm>
            <a:off x="7185025" y="5873750"/>
            <a:ext cx="555625" cy="496888"/>
          </a:xfrm>
          <a:custGeom>
            <a:avLst/>
            <a:gdLst>
              <a:gd name="T0" fmla="*/ 267 w 350"/>
              <a:gd name="T1" fmla="*/ 8 h 313"/>
              <a:gd name="T2" fmla="*/ 125 w 350"/>
              <a:gd name="T3" fmla="*/ 0 h 313"/>
              <a:gd name="T4" fmla="*/ 0 w 350"/>
              <a:gd name="T5" fmla="*/ 109 h 313"/>
              <a:gd name="T6" fmla="*/ 79 w 350"/>
              <a:gd name="T7" fmla="*/ 290 h 313"/>
              <a:gd name="T8" fmla="*/ 222 w 350"/>
              <a:gd name="T9" fmla="*/ 313 h 313"/>
              <a:gd name="T10" fmla="*/ 350 w 350"/>
              <a:gd name="T11" fmla="*/ 195 h 313"/>
              <a:gd name="T12" fmla="*/ 267 w 350"/>
              <a:gd name="T13" fmla="*/ 8 h 313"/>
              <a:gd name="T14" fmla="*/ 156 w 350"/>
              <a:gd name="T15" fmla="*/ 133 h 313"/>
              <a:gd name="T16" fmla="*/ 257 w 350"/>
              <a:gd name="T17" fmla="*/ 36 h 313"/>
              <a:gd name="T18" fmla="*/ 324 w 350"/>
              <a:gd name="T19" fmla="*/ 189 h 313"/>
              <a:gd name="T20" fmla="*/ 223 w 350"/>
              <a:gd name="T21" fmla="*/ 284 h 313"/>
              <a:gd name="T22" fmla="*/ 156 w 350"/>
              <a:gd name="T23" fmla="*/ 133 h 313"/>
              <a:gd name="T24" fmla="*/ 133 w 350"/>
              <a:gd name="T25" fmla="*/ 21 h 313"/>
              <a:gd name="T26" fmla="*/ 236 w 350"/>
              <a:gd name="T27" fmla="*/ 27 h 313"/>
              <a:gd name="T28" fmla="*/ 140 w 350"/>
              <a:gd name="T29" fmla="*/ 119 h 313"/>
              <a:gd name="T30" fmla="*/ 37 w 350"/>
              <a:gd name="T31" fmla="*/ 105 h 313"/>
              <a:gd name="T32" fmla="*/ 133 w 350"/>
              <a:gd name="T33" fmla="*/ 21 h 313"/>
              <a:gd name="T34" fmla="*/ 30 w 350"/>
              <a:gd name="T35" fmla="*/ 125 h 313"/>
              <a:gd name="T36" fmla="*/ 136 w 350"/>
              <a:gd name="T37" fmla="*/ 140 h 313"/>
              <a:gd name="T38" fmla="*/ 201 w 350"/>
              <a:gd name="T39" fmla="*/ 289 h 313"/>
              <a:gd name="T40" fmla="*/ 94 w 350"/>
              <a:gd name="T41" fmla="*/ 271 h 313"/>
              <a:gd name="T42" fmla="*/ 30 w 350"/>
              <a:gd name="T43" fmla="*/ 125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0" h="313">
                <a:moveTo>
                  <a:pt x="267" y="8"/>
                </a:moveTo>
                <a:lnTo>
                  <a:pt x="125" y="0"/>
                </a:lnTo>
                <a:lnTo>
                  <a:pt x="0" y="109"/>
                </a:lnTo>
                <a:lnTo>
                  <a:pt x="79" y="290"/>
                </a:lnTo>
                <a:lnTo>
                  <a:pt x="222" y="313"/>
                </a:lnTo>
                <a:lnTo>
                  <a:pt x="350" y="195"/>
                </a:lnTo>
                <a:lnTo>
                  <a:pt x="267" y="8"/>
                </a:lnTo>
                <a:close/>
                <a:moveTo>
                  <a:pt x="156" y="133"/>
                </a:moveTo>
                <a:lnTo>
                  <a:pt x="257" y="36"/>
                </a:lnTo>
                <a:lnTo>
                  <a:pt x="324" y="189"/>
                </a:lnTo>
                <a:lnTo>
                  <a:pt x="223" y="284"/>
                </a:lnTo>
                <a:lnTo>
                  <a:pt x="156" y="133"/>
                </a:lnTo>
                <a:close/>
                <a:moveTo>
                  <a:pt x="133" y="21"/>
                </a:moveTo>
                <a:lnTo>
                  <a:pt x="236" y="27"/>
                </a:lnTo>
                <a:lnTo>
                  <a:pt x="140" y="119"/>
                </a:lnTo>
                <a:lnTo>
                  <a:pt x="37" y="105"/>
                </a:lnTo>
                <a:lnTo>
                  <a:pt x="133" y="21"/>
                </a:lnTo>
                <a:close/>
                <a:moveTo>
                  <a:pt x="30" y="125"/>
                </a:moveTo>
                <a:lnTo>
                  <a:pt x="136" y="140"/>
                </a:lnTo>
                <a:lnTo>
                  <a:pt x="201" y="289"/>
                </a:lnTo>
                <a:lnTo>
                  <a:pt x="94" y="271"/>
                </a:lnTo>
                <a:lnTo>
                  <a:pt x="30" y="125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86" name="Freeform 16"/>
          <p:cNvSpPr/>
          <p:nvPr/>
        </p:nvSpPr>
        <p:spPr bwMode="auto">
          <a:xfrm>
            <a:off x="3516313" y="4564855"/>
            <a:ext cx="636587" cy="106363"/>
          </a:xfrm>
          <a:custGeom>
            <a:avLst/>
            <a:gdLst>
              <a:gd name="T0" fmla="*/ 297 w 401"/>
              <a:gd name="T1" fmla="*/ 67 h 67"/>
              <a:gd name="T2" fmla="*/ 249 w 401"/>
              <a:gd name="T3" fmla="*/ 28 h 67"/>
              <a:gd name="T4" fmla="*/ 200 w 401"/>
              <a:gd name="T5" fmla="*/ 66 h 67"/>
              <a:gd name="T6" fmla="*/ 152 w 401"/>
              <a:gd name="T7" fmla="*/ 28 h 67"/>
              <a:gd name="T8" fmla="*/ 103 w 401"/>
              <a:gd name="T9" fmla="*/ 66 h 67"/>
              <a:gd name="T10" fmla="*/ 55 w 401"/>
              <a:gd name="T11" fmla="*/ 27 h 67"/>
              <a:gd name="T12" fmla="*/ 13 w 401"/>
              <a:gd name="T13" fmla="*/ 60 h 67"/>
              <a:gd name="T14" fmla="*/ 0 w 401"/>
              <a:gd name="T15" fmla="*/ 43 h 67"/>
              <a:gd name="T16" fmla="*/ 56 w 401"/>
              <a:gd name="T17" fmla="*/ 0 h 67"/>
              <a:gd name="T18" fmla="*/ 104 w 401"/>
              <a:gd name="T19" fmla="*/ 38 h 67"/>
              <a:gd name="T20" fmla="*/ 152 w 401"/>
              <a:gd name="T21" fmla="*/ 1 h 67"/>
              <a:gd name="T22" fmla="*/ 200 w 401"/>
              <a:gd name="T23" fmla="*/ 38 h 67"/>
              <a:gd name="T24" fmla="*/ 249 w 401"/>
              <a:gd name="T25" fmla="*/ 1 h 67"/>
              <a:gd name="T26" fmla="*/ 297 w 401"/>
              <a:gd name="T27" fmla="*/ 39 h 67"/>
              <a:gd name="T28" fmla="*/ 346 w 401"/>
              <a:gd name="T29" fmla="*/ 2 h 67"/>
              <a:gd name="T30" fmla="*/ 401 w 401"/>
              <a:gd name="T31" fmla="*/ 45 h 67"/>
              <a:gd name="T32" fmla="*/ 387 w 401"/>
              <a:gd name="T33" fmla="*/ 62 h 67"/>
              <a:gd name="T34" fmla="*/ 346 w 401"/>
              <a:gd name="T35" fmla="*/ 29 h 67"/>
              <a:gd name="T36" fmla="*/ 297 w 401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" h="67">
                <a:moveTo>
                  <a:pt x="297" y="67"/>
                </a:moveTo>
                <a:lnTo>
                  <a:pt x="249" y="28"/>
                </a:lnTo>
                <a:lnTo>
                  <a:pt x="200" y="66"/>
                </a:lnTo>
                <a:lnTo>
                  <a:pt x="152" y="28"/>
                </a:lnTo>
                <a:lnTo>
                  <a:pt x="103" y="66"/>
                </a:lnTo>
                <a:lnTo>
                  <a:pt x="55" y="27"/>
                </a:lnTo>
                <a:lnTo>
                  <a:pt x="13" y="60"/>
                </a:lnTo>
                <a:lnTo>
                  <a:pt x="0" y="43"/>
                </a:lnTo>
                <a:lnTo>
                  <a:pt x="56" y="0"/>
                </a:lnTo>
                <a:lnTo>
                  <a:pt x="104" y="38"/>
                </a:lnTo>
                <a:lnTo>
                  <a:pt x="152" y="1"/>
                </a:lnTo>
                <a:lnTo>
                  <a:pt x="200" y="38"/>
                </a:lnTo>
                <a:lnTo>
                  <a:pt x="249" y="1"/>
                </a:lnTo>
                <a:lnTo>
                  <a:pt x="297" y="39"/>
                </a:lnTo>
                <a:lnTo>
                  <a:pt x="346" y="2"/>
                </a:lnTo>
                <a:lnTo>
                  <a:pt x="401" y="45"/>
                </a:lnTo>
                <a:lnTo>
                  <a:pt x="387" y="62"/>
                </a:lnTo>
                <a:lnTo>
                  <a:pt x="346" y="29"/>
                </a:lnTo>
                <a:lnTo>
                  <a:pt x="297" y="6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5" name="任意多边形: 形状 124"/>
          <p:cNvSpPr>
            <a:spLocks noChangeArrowheads="1"/>
          </p:cNvSpPr>
          <p:nvPr/>
        </p:nvSpPr>
        <p:spPr bwMode="auto">
          <a:xfrm>
            <a:off x="10787063" y="1571625"/>
            <a:ext cx="225425" cy="225425"/>
          </a:xfrm>
          <a:custGeom>
            <a:avLst/>
            <a:gdLst>
              <a:gd name="connsiteX0" fmla="*/ 76200 w 225425"/>
              <a:gd name="connsiteY0" fmla="*/ 0 h 225425"/>
              <a:gd name="connsiteX1" fmla="*/ 147637 w 225425"/>
              <a:gd name="connsiteY1" fmla="*/ 0 h 225425"/>
              <a:gd name="connsiteX2" fmla="*/ 147637 w 225425"/>
              <a:gd name="connsiteY2" fmla="*/ 77787 h 225425"/>
              <a:gd name="connsiteX3" fmla="*/ 225425 w 225425"/>
              <a:gd name="connsiteY3" fmla="*/ 77787 h 225425"/>
              <a:gd name="connsiteX4" fmla="*/ 225425 w 225425"/>
              <a:gd name="connsiteY4" fmla="*/ 149225 h 225425"/>
              <a:gd name="connsiteX5" fmla="*/ 147637 w 225425"/>
              <a:gd name="connsiteY5" fmla="*/ 149225 h 225425"/>
              <a:gd name="connsiteX6" fmla="*/ 147637 w 225425"/>
              <a:gd name="connsiteY6" fmla="*/ 225425 h 225425"/>
              <a:gd name="connsiteX7" fmla="*/ 76200 w 225425"/>
              <a:gd name="connsiteY7" fmla="*/ 225425 h 225425"/>
              <a:gd name="connsiteX8" fmla="*/ 76200 w 225425"/>
              <a:gd name="connsiteY8" fmla="*/ 149225 h 225425"/>
              <a:gd name="connsiteX9" fmla="*/ 0 w 225425"/>
              <a:gd name="connsiteY9" fmla="*/ 149225 h 225425"/>
              <a:gd name="connsiteX10" fmla="*/ 0 w 225425"/>
              <a:gd name="connsiteY10" fmla="*/ 77787 h 225425"/>
              <a:gd name="connsiteX11" fmla="*/ 76200 w 225425"/>
              <a:gd name="connsiteY11" fmla="*/ 77787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5425">
                <a:moveTo>
                  <a:pt x="76200" y="0"/>
                </a:moveTo>
                <a:lnTo>
                  <a:pt x="147637" y="0"/>
                </a:lnTo>
                <a:lnTo>
                  <a:pt x="147637" y="77787"/>
                </a:lnTo>
                <a:lnTo>
                  <a:pt x="225425" y="77787"/>
                </a:lnTo>
                <a:lnTo>
                  <a:pt x="225425" y="149225"/>
                </a:lnTo>
                <a:lnTo>
                  <a:pt x="147637" y="149225"/>
                </a:lnTo>
                <a:lnTo>
                  <a:pt x="147637" y="225425"/>
                </a:lnTo>
                <a:lnTo>
                  <a:pt x="76200" y="225425"/>
                </a:lnTo>
                <a:lnTo>
                  <a:pt x="76200" y="149225"/>
                </a:lnTo>
                <a:lnTo>
                  <a:pt x="0" y="149225"/>
                </a:lnTo>
                <a:lnTo>
                  <a:pt x="0" y="77787"/>
                </a:lnTo>
                <a:lnTo>
                  <a:pt x="76200" y="7778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1674475" y="1773237"/>
            <a:ext cx="506412" cy="1181100"/>
            <a:chOff x="11674475" y="1773237"/>
            <a:chExt cx="506412" cy="1181100"/>
          </a:xfrm>
        </p:grpSpPr>
        <p:sp>
          <p:nvSpPr>
            <p:cNvPr id="89" name="Rectangle 19"/>
            <p:cNvSpPr>
              <a:spLocks noChangeArrowheads="1"/>
            </p:cNvSpPr>
            <p:nvPr/>
          </p:nvSpPr>
          <p:spPr bwMode="auto">
            <a:xfrm>
              <a:off x="11674475" y="2554287"/>
              <a:ext cx="46037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12134850" y="1773237"/>
              <a:ext cx="46037" cy="788988"/>
            </a:xfrm>
            <a:custGeom>
              <a:avLst/>
              <a:gdLst>
                <a:gd name="T0" fmla="*/ 54 w 55"/>
                <a:gd name="T1" fmla="*/ 937 h 937"/>
                <a:gd name="T2" fmla="*/ 0 w 55"/>
                <a:gd name="T3" fmla="*/ 937 h 937"/>
                <a:gd name="T4" fmla="*/ 1 w 55"/>
                <a:gd name="T5" fmla="*/ 0 h 937"/>
                <a:gd name="T6" fmla="*/ 55 w 55"/>
                <a:gd name="T7" fmla="*/ 0 h 937"/>
                <a:gd name="T8" fmla="*/ 54 w 55"/>
                <a:gd name="T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37">
                  <a:moveTo>
                    <a:pt x="54" y="937"/>
                  </a:moveTo>
                  <a:cubicBezTo>
                    <a:pt x="0" y="937"/>
                    <a:pt x="0" y="937"/>
                    <a:pt x="0" y="937"/>
                  </a:cubicBezTo>
                  <a:cubicBezTo>
                    <a:pt x="1" y="761"/>
                    <a:pt x="1" y="149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49"/>
                    <a:pt x="54" y="761"/>
                    <a:pt x="54" y="93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11674475" y="1997075"/>
              <a:ext cx="46037" cy="217488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156200" y="-15875"/>
            <a:ext cx="787400" cy="6861175"/>
            <a:chOff x="5156200" y="-15875"/>
            <a:chExt cx="787400" cy="6861175"/>
          </a:xfrm>
        </p:grpSpPr>
        <p:sp>
          <p:nvSpPr>
            <p:cNvPr id="92" name="Freeform 22"/>
            <p:cNvSpPr/>
            <p:nvPr/>
          </p:nvSpPr>
          <p:spPr bwMode="auto">
            <a:xfrm>
              <a:off x="5156200" y="-15875"/>
              <a:ext cx="207962" cy="207963"/>
            </a:xfrm>
            <a:custGeom>
              <a:avLst/>
              <a:gdLst>
                <a:gd name="T0" fmla="*/ 0 w 131"/>
                <a:gd name="T1" fmla="*/ 131 h 131"/>
                <a:gd name="T2" fmla="*/ 93 w 131"/>
                <a:gd name="T3" fmla="*/ 39 h 131"/>
                <a:gd name="T4" fmla="*/ 131 w 131"/>
                <a:gd name="T5" fmla="*/ 0 h 131"/>
                <a:gd name="T6" fmla="*/ 73 w 131"/>
                <a:gd name="T7" fmla="*/ 0 h 131"/>
                <a:gd name="T8" fmla="*/ 64 w 131"/>
                <a:gd name="T9" fmla="*/ 9 h 131"/>
                <a:gd name="T10" fmla="*/ 0 w 131"/>
                <a:gd name="T11" fmla="*/ 73 h 131"/>
                <a:gd name="T12" fmla="*/ 0 w 13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93" y="39"/>
                  </a:lnTo>
                  <a:lnTo>
                    <a:pt x="131" y="0"/>
                  </a:lnTo>
                  <a:lnTo>
                    <a:pt x="73" y="0"/>
                  </a:lnTo>
                  <a:lnTo>
                    <a:pt x="64" y="9"/>
                  </a:lnTo>
                  <a:lnTo>
                    <a:pt x="0" y="7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5156200" y="198437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0 h 554"/>
                <a:gd name="T4" fmla="*/ 315 w 496"/>
                <a:gd name="T5" fmla="*/ 180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5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10 h 554"/>
                <a:gd name="T20" fmla="*/ 496 w 496"/>
                <a:gd name="T21" fmla="*/ 58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10"/>
                  </a:lnTo>
                  <a:lnTo>
                    <a:pt x="496" y="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5156200" y="-15875"/>
              <a:ext cx="503237" cy="504825"/>
            </a:xfrm>
            <a:custGeom>
              <a:avLst/>
              <a:gdLst>
                <a:gd name="T0" fmla="*/ 279 w 317"/>
                <a:gd name="T1" fmla="*/ 39 h 318"/>
                <a:gd name="T2" fmla="*/ 317 w 317"/>
                <a:gd name="T3" fmla="*/ 0 h 318"/>
                <a:gd name="T4" fmla="*/ 258 w 317"/>
                <a:gd name="T5" fmla="*/ 0 h 318"/>
                <a:gd name="T6" fmla="*/ 250 w 317"/>
                <a:gd name="T7" fmla="*/ 9 h 318"/>
                <a:gd name="T8" fmla="*/ 129 w 317"/>
                <a:gd name="T9" fmla="*/ 129 h 318"/>
                <a:gd name="T10" fmla="*/ 64 w 317"/>
                <a:gd name="T11" fmla="*/ 195 h 318"/>
                <a:gd name="T12" fmla="*/ 0 w 317"/>
                <a:gd name="T13" fmla="*/ 259 h 318"/>
                <a:gd name="T14" fmla="*/ 0 w 317"/>
                <a:gd name="T15" fmla="*/ 318 h 318"/>
                <a:gd name="T16" fmla="*/ 279 w 317"/>
                <a:gd name="T17" fmla="*/ 3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279" y="39"/>
                  </a:moveTo>
                  <a:lnTo>
                    <a:pt x="317" y="0"/>
                  </a:lnTo>
                  <a:lnTo>
                    <a:pt x="258" y="0"/>
                  </a:lnTo>
                  <a:lnTo>
                    <a:pt x="250" y="9"/>
                  </a:lnTo>
                  <a:lnTo>
                    <a:pt x="129" y="129"/>
                  </a:lnTo>
                  <a:lnTo>
                    <a:pt x="64" y="195"/>
                  </a:lnTo>
                  <a:lnTo>
                    <a:pt x="0" y="259"/>
                  </a:lnTo>
                  <a:lnTo>
                    <a:pt x="0" y="318"/>
                  </a:lnTo>
                  <a:lnTo>
                    <a:pt x="27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5156200" y="-15875"/>
              <a:ext cx="787400" cy="798513"/>
            </a:xfrm>
            <a:custGeom>
              <a:avLst/>
              <a:gdLst>
                <a:gd name="T0" fmla="*/ 0 w 496"/>
                <a:gd name="T1" fmla="*/ 503 h 503"/>
                <a:gd name="T2" fmla="*/ 93 w 496"/>
                <a:gd name="T3" fmla="*/ 410 h 503"/>
                <a:gd name="T4" fmla="*/ 159 w 496"/>
                <a:gd name="T5" fmla="*/ 345 h 503"/>
                <a:gd name="T6" fmla="*/ 279 w 496"/>
                <a:gd name="T7" fmla="*/ 224 h 503"/>
                <a:gd name="T8" fmla="*/ 344 w 496"/>
                <a:gd name="T9" fmla="*/ 158 h 503"/>
                <a:gd name="T10" fmla="*/ 464 w 496"/>
                <a:gd name="T11" fmla="*/ 39 h 503"/>
                <a:gd name="T12" fmla="*/ 496 w 496"/>
                <a:gd name="T13" fmla="*/ 7 h 503"/>
                <a:gd name="T14" fmla="*/ 496 w 496"/>
                <a:gd name="T15" fmla="*/ 0 h 503"/>
                <a:gd name="T16" fmla="*/ 444 w 496"/>
                <a:gd name="T17" fmla="*/ 0 h 503"/>
                <a:gd name="T18" fmla="*/ 435 w 496"/>
                <a:gd name="T19" fmla="*/ 9 h 503"/>
                <a:gd name="T20" fmla="*/ 129 w 496"/>
                <a:gd name="T21" fmla="*/ 315 h 503"/>
                <a:gd name="T22" fmla="*/ 64 w 496"/>
                <a:gd name="T23" fmla="*/ 381 h 503"/>
                <a:gd name="T24" fmla="*/ 0 w 496"/>
                <a:gd name="T25" fmla="*/ 445 h 503"/>
                <a:gd name="T26" fmla="*/ 0 w 496"/>
                <a:gd name="T2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6" h="503">
                  <a:moveTo>
                    <a:pt x="0" y="503"/>
                  </a:moveTo>
                  <a:lnTo>
                    <a:pt x="93" y="410"/>
                  </a:lnTo>
                  <a:lnTo>
                    <a:pt x="159" y="345"/>
                  </a:lnTo>
                  <a:lnTo>
                    <a:pt x="279" y="224"/>
                  </a:lnTo>
                  <a:lnTo>
                    <a:pt x="344" y="158"/>
                  </a:lnTo>
                  <a:lnTo>
                    <a:pt x="464" y="39"/>
                  </a:lnTo>
                  <a:lnTo>
                    <a:pt x="496" y="7"/>
                  </a:lnTo>
                  <a:lnTo>
                    <a:pt x="496" y="0"/>
                  </a:lnTo>
                  <a:lnTo>
                    <a:pt x="444" y="0"/>
                  </a:lnTo>
                  <a:lnTo>
                    <a:pt x="435" y="9"/>
                  </a:lnTo>
                  <a:lnTo>
                    <a:pt x="129" y="315"/>
                  </a:lnTo>
                  <a:lnTo>
                    <a:pt x="64" y="381"/>
                  </a:lnTo>
                  <a:lnTo>
                    <a:pt x="0" y="445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6" name="Freeform 26"/>
            <p:cNvSpPr/>
            <p:nvPr/>
          </p:nvSpPr>
          <p:spPr bwMode="auto">
            <a:xfrm>
              <a:off x="5156200" y="787400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7 h 555"/>
                <a:gd name="T10" fmla="*/ 64 w 496"/>
                <a:gd name="T11" fmla="*/ 432 h 555"/>
                <a:gd name="T12" fmla="*/ 0 w 496"/>
                <a:gd name="T13" fmla="*/ 496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7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5156200" y="493712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5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5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5156200" y="1377950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0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6 h 555"/>
                <a:gd name="T10" fmla="*/ 64 w 496"/>
                <a:gd name="T11" fmla="*/ 432 h 555"/>
                <a:gd name="T12" fmla="*/ 0 w 496"/>
                <a:gd name="T13" fmla="*/ 496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0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5156200" y="1082675"/>
              <a:ext cx="787400" cy="881063"/>
            </a:xfrm>
            <a:custGeom>
              <a:avLst/>
              <a:gdLst>
                <a:gd name="T0" fmla="*/ 0 w 496"/>
                <a:gd name="T1" fmla="*/ 555 h 555"/>
                <a:gd name="T2" fmla="*/ 93 w 496"/>
                <a:gd name="T3" fmla="*/ 462 h 555"/>
                <a:gd name="T4" fmla="*/ 159 w 496"/>
                <a:gd name="T5" fmla="*/ 396 h 555"/>
                <a:gd name="T6" fmla="*/ 279 w 496"/>
                <a:gd name="T7" fmla="*/ 276 h 555"/>
                <a:gd name="T8" fmla="*/ 344 w 496"/>
                <a:gd name="T9" fmla="*/ 210 h 555"/>
                <a:gd name="T10" fmla="*/ 464 w 496"/>
                <a:gd name="T11" fmla="*/ 90 h 555"/>
                <a:gd name="T12" fmla="*/ 496 w 496"/>
                <a:gd name="T13" fmla="*/ 59 h 555"/>
                <a:gd name="T14" fmla="*/ 496 w 496"/>
                <a:gd name="T15" fmla="*/ 0 h 555"/>
                <a:gd name="T16" fmla="*/ 435 w 496"/>
                <a:gd name="T17" fmla="*/ 61 h 555"/>
                <a:gd name="T18" fmla="*/ 129 w 496"/>
                <a:gd name="T19" fmla="*/ 367 h 555"/>
                <a:gd name="T20" fmla="*/ 64 w 496"/>
                <a:gd name="T21" fmla="*/ 433 h 555"/>
                <a:gd name="T22" fmla="*/ 0 w 496"/>
                <a:gd name="T23" fmla="*/ 496 h 555"/>
                <a:gd name="T24" fmla="*/ 0 w 496"/>
                <a:gd name="T25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5">
                  <a:moveTo>
                    <a:pt x="0" y="555"/>
                  </a:moveTo>
                  <a:lnTo>
                    <a:pt x="93" y="462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9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5156200" y="1968500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0 h 554"/>
                <a:gd name="T4" fmla="*/ 315 w 496"/>
                <a:gd name="T5" fmla="*/ 181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10 h 554"/>
                <a:gd name="T20" fmla="*/ 496 w 496"/>
                <a:gd name="T21" fmla="*/ 59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0"/>
                  </a:lnTo>
                  <a:lnTo>
                    <a:pt x="315" y="181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1" name="Freeform 31"/>
            <p:cNvSpPr/>
            <p:nvPr/>
          </p:nvSpPr>
          <p:spPr bwMode="auto">
            <a:xfrm>
              <a:off x="5156200" y="1673225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6 h 554"/>
                <a:gd name="T6" fmla="*/ 279 w 496"/>
                <a:gd name="T7" fmla="*/ 276 h 554"/>
                <a:gd name="T8" fmla="*/ 344 w 496"/>
                <a:gd name="T9" fmla="*/ 210 h 554"/>
                <a:gd name="T10" fmla="*/ 464 w 496"/>
                <a:gd name="T11" fmla="*/ 90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1 h 554"/>
                <a:gd name="T18" fmla="*/ 129 w 496"/>
                <a:gd name="T19" fmla="*/ 367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5156200" y="2557462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7 h 555"/>
                <a:gd name="T10" fmla="*/ 64 w 496"/>
                <a:gd name="T11" fmla="*/ 433 h 555"/>
                <a:gd name="T12" fmla="*/ 0 w 496"/>
                <a:gd name="T13" fmla="*/ 497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7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5156200" y="2263775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6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6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5156200" y="3148012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7 h 555"/>
                <a:gd name="T10" fmla="*/ 64 w 496"/>
                <a:gd name="T11" fmla="*/ 433 h 555"/>
                <a:gd name="T12" fmla="*/ 0 w 496"/>
                <a:gd name="T13" fmla="*/ 496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5" name="Freeform 35"/>
            <p:cNvSpPr/>
            <p:nvPr/>
          </p:nvSpPr>
          <p:spPr bwMode="auto">
            <a:xfrm>
              <a:off x="5156200" y="2854325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5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5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6" name="Freeform 36"/>
            <p:cNvSpPr/>
            <p:nvPr/>
          </p:nvSpPr>
          <p:spPr bwMode="auto">
            <a:xfrm>
              <a:off x="5156200" y="3738562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1 h 554"/>
                <a:gd name="T4" fmla="*/ 315 w 496"/>
                <a:gd name="T5" fmla="*/ 181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3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6 h 554"/>
                <a:gd name="T18" fmla="*/ 344 w 496"/>
                <a:gd name="T19" fmla="*/ 210 h 554"/>
                <a:gd name="T20" fmla="*/ 496 w 496"/>
                <a:gd name="T21" fmla="*/ 59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7" name="Freeform 37"/>
            <p:cNvSpPr/>
            <p:nvPr/>
          </p:nvSpPr>
          <p:spPr bwMode="auto">
            <a:xfrm>
              <a:off x="5156200" y="3443287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2 h 554"/>
                <a:gd name="T4" fmla="*/ 159 w 496"/>
                <a:gd name="T5" fmla="*/ 396 h 554"/>
                <a:gd name="T6" fmla="*/ 279 w 496"/>
                <a:gd name="T7" fmla="*/ 276 h 554"/>
                <a:gd name="T8" fmla="*/ 344 w 496"/>
                <a:gd name="T9" fmla="*/ 210 h 554"/>
                <a:gd name="T10" fmla="*/ 464 w 496"/>
                <a:gd name="T11" fmla="*/ 90 h 554"/>
                <a:gd name="T12" fmla="*/ 496 w 496"/>
                <a:gd name="T13" fmla="*/ 59 h 554"/>
                <a:gd name="T14" fmla="*/ 496 w 496"/>
                <a:gd name="T15" fmla="*/ 0 h 554"/>
                <a:gd name="T16" fmla="*/ 435 w 496"/>
                <a:gd name="T17" fmla="*/ 61 h 554"/>
                <a:gd name="T18" fmla="*/ 129 w 496"/>
                <a:gd name="T19" fmla="*/ 367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2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9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5156200" y="4329112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1 h 554"/>
                <a:gd name="T4" fmla="*/ 315 w 496"/>
                <a:gd name="T5" fmla="*/ 180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10 h 554"/>
                <a:gd name="T20" fmla="*/ 496 w 496"/>
                <a:gd name="T21" fmla="*/ 58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10"/>
                  </a:lnTo>
                  <a:lnTo>
                    <a:pt x="496" y="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5156200" y="4033837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6 h 554"/>
                <a:gd name="T6" fmla="*/ 279 w 496"/>
                <a:gd name="T7" fmla="*/ 276 h 554"/>
                <a:gd name="T8" fmla="*/ 344 w 496"/>
                <a:gd name="T9" fmla="*/ 209 h 554"/>
                <a:gd name="T10" fmla="*/ 464 w 496"/>
                <a:gd name="T11" fmla="*/ 90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5156200" y="4919662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0 h 554"/>
                <a:gd name="T4" fmla="*/ 315 w 496"/>
                <a:gd name="T5" fmla="*/ 180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09 h 554"/>
                <a:gd name="T20" fmla="*/ 496 w 496"/>
                <a:gd name="T21" fmla="*/ 58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96" y="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5156200" y="4624387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5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5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5156200" y="5508625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6 h 555"/>
                <a:gd name="T10" fmla="*/ 64 w 496"/>
                <a:gd name="T11" fmla="*/ 433 h 555"/>
                <a:gd name="T12" fmla="*/ 0 w 496"/>
                <a:gd name="T13" fmla="*/ 496 h 555"/>
                <a:gd name="T14" fmla="*/ 0 w 496"/>
                <a:gd name="T15" fmla="*/ 555 h 555"/>
                <a:gd name="T16" fmla="*/ 93 w 496"/>
                <a:gd name="T17" fmla="*/ 462 h 555"/>
                <a:gd name="T18" fmla="*/ 279 w 496"/>
                <a:gd name="T19" fmla="*/ 276 h 555"/>
                <a:gd name="T20" fmla="*/ 344 w 496"/>
                <a:gd name="T21" fmla="*/ 210 h 555"/>
                <a:gd name="T22" fmla="*/ 496 w 496"/>
                <a:gd name="T23" fmla="*/ 59 h 555"/>
                <a:gd name="T24" fmla="*/ 496 w 496"/>
                <a:gd name="T25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6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93" y="462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5156200" y="5213350"/>
              <a:ext cx="787400" cy="881063"/>
            </a:xfrm>
            <a:custGeom>
              <a:avLst/>
              <a:gdLst>
                <a:gd name="T0" fmla="*/ 0 w 496"/>
                <a:gd name="T1" fmla="*/ 555 h 555"/>
                <a:gd name="T2" fmla="*/ 279 w 496"/>
                <a:gd name="T3" fmla="*/ 276 h 555"/>
                <a:gd name="T4" fmla="*/ 279 w 496"/>
                <a:gd name="T5" fmla="*/ 276 h 555"/>
                <a:gd name="T6" fmla="*/ 344 w 496"/>
                <a:gd name="T7" fmla="*/ 210 h 555"/>
                <a:gd name="T8" fmla="*/ 464 w 496"/>
                <a:gd name="T9" fmla="*/ 90 h 555"/>
                <a:gd name="T10" fmla="*/ 496 w 496"/>
                <a:gd name="T11" fmla="*/ 59 h 555"/>
                <a:gd name="T12" fmla="*/ 496 w 496"/>
                <a:gd name="T13" fmla="*/ 0 h 555"/>
                <a:gd name="T14" fmla="*/ 435 w 496"/>
                <a:gd name="T15" fmla="*/ 61 h 555"/>
                <a:gd name="T16" fmla="*/ 129 w 496"/>
                <a:gd name="T17" fmla="*/ 367 h 555"/>
                <a:gd name="T18" fmla="*/ 64 w 496"/>
                <a:gd name="T19" fmla="*/ 433 h 555"/>
                <a:gd name="T20" fmla="*/ 0 w 496"/>
                <a:gd name="T21" fmla="*/ 496 h 555"/>
                <a:gd name="T22" fmla="*/ 0 w 496"/>
                <a:gd name="T23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0" y="555"/>
                  </a:moveTo>
                  <a:lnTo>
                    <a:pt x="279" y="27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9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5197475" y="6099175"/>
              <a:ext cx="746125" cy="746125"/>
            </a:xfrm>
            <a:custGeom>
              <a:avLst/>
              <a:gdLst>
                <a:gd name="T0" fmla="*/ 470 w 470"/>
                <a:gd name="T1" fmla="*/ 0 h 470"/>
                <a:gd name="T2" fmla="*/ 409 w 470"/>
                <a:gd name="T3" fmla="*/ 61 h 470"/>
                <a:gd name="T4" fmla="*/ 289 w 470"/>
                <a:gd name="T5" fmla="*/ 180 h 470"/>
                <a:gd name="T6" fmla="*/ 224 w 470"/>
                <a:gd name="T7" fmla="*/ 246 h 470"/>
                <a:gd name="T8" fmla="*/ 103 w 470"/>
                <a:gd name="T9" fmla="*/ 366 h 470"/>
                <a:gd name="T10" fmla="*/ 38 w 470"/>
                <a:gd name="T11" fmla="*/ 432 h 470"/>
                <a:gd name="T12" fmla="*/ 0 w 470"/>
                <a:gd name="T13" fmla="*/ 470 h 470"/>
                <a:gd name="T14" fmla="*/ 58 w 470"/>
                <a:gd name="T15" fmla="*/ 470 h 470"/>
                <a:gd name="T16" fmla="*/ 67 w 470"/>
                <a:gd name="T17" fmla="*/ 462 h 470"/>
                <a:gd name="T18" fmla="*/ 253 w 470"/>
                <a:gd name="T19" fmla="*/ 275 h 470"/>
                <a:gd name="T20" fmla="*/ 318 w 470"/>
                <a:gd name="T21" fmla="*/ 210 h 470"/>
                <a:gd name="T22" fmla="*/ 438 w 470"/>
                <a:gd name="T23" fmla="*/ 90 h 470"/>
                <a:gd name="T24" fmla="*/ 470 w 470"/>
                <a:gd name="T25" fmla="*/ 59 h 470"/>
                <a:gd name="T26" fmla="*/ 470 w 47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0" h="470">
                  <a:moveTo>
                    <a:pt x="470" y="0"/>
                  </a:moveTo>
                  <a:lnTo>
                    <a:pt x="409" y="61"/>
                  </a:lnTo>
                  <a:lnTo>
                    <a:pt x="289" y="180"/>
                  </a:lnTo>
                  <a:lnTo>
                    <a:pt x="224" y="246"/>
                  </a:lnTo>
                  <a:lnTo>
                    <a:pt x="103" y="366"/>
                  </a:lnTo>
                  <a:lnTo>
                    <a:pt x="38" y="432"/>
                  </a:lnTo>
                  <a:lnTo>
                    <a:pt x="0" y="470"/>
                  </a:lnTo>
                  <a:lnTo>
                    <a:pt x="58" y="470"/>
                  </a:lnTo>
                  <a:lnTo>
                    <a:pt x="67" y="462"/>
                  </a:lnTo>
                  <a:lnTo>
                    <a:pt x="253" y="275"/>
                  </a:lnTo>
                  <a:lnTo>
                    <a:pt x="318" y="210"/>
                  </a:lnTo>
                  <a:lnTo>
                    <a:pt x="438" y="90"/>
                  </a:lnTo>
                  <a:lnTo>
                    <a:pt x="470" y="59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5" name="Freeform 45"/>
            <p:cNvSpPr/>
            <p:nvPr/>
          </p:nvSpPr>
          <p:spPr bwMode="auto">
            <a:xfrm>
              <a:off x="5156200" y="5803900"/>
              <a:ext cx="787400" cy="881063"/>
            </a:xfrm>
            <a:custGeom>
              <a:avLst/>
              <a:gdLst>
                <a:gd name="T0" fmla="*/ 279 w 496"/>
                <a:gd name="T1" fmla="*/ 276 h 555"/>
                <a:gd name="T2" fmla="*/ 279 w 496"/>
                <a:gd name="T3" fmla="*/ 276 h 555"/>
                <a:gd name="T4" fmla="*/ 496 w 496"/>
                <a:gd name="T5" fmla="*/ 58 h 555"/>
                <a:gd name="T6" fmla="*/ 496 w 496"/>
                <a:gd name="T7" fmla="*/ 0 h 555"/>
                <a:gd name="T8" fmla="*/ 435 w 496"/>
                <a:gd name="T9" fmla="*/ 61 h 555"/>
                <a:gd name="T10" fmla="*/ 129 w 496"/>
                <a:gd name="T11" fmla="*/ 366 h 555"/>
                <a:gd name="T12" fmla="*/ 64 w 496"/>
                <a:gd name="T13" fmla="*/ 432 h 555"/>
                <a:gd name="T14" fmla="*/ 0 w 496"/>
                <a:gd name="T15" fmla="*/ 496 h 555"/>
                <a:gd name="T16" fmla="*/ 0 w 496"/>
                <a:gd name="T17" fmla="*/ 555 h 555"/>
                <a:gd name="T18" fmla="*/ 279 w 496"/>
                <a:gd name="T19" fmla="*/ 276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555">
                  <a:moveTo>
                    <a:pt x="279" y="276"/>
                  </a:moveTo>
                  <a:lnTo>
                    <a:pt x="279" y="276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5492750" y="6394450"/>
              <a:ext cx="450850" cy="450850"/>
            </a:xfrm>
            <a:custGeom>
              <a:avLst/>
              <a:gdLst>
                <a:gd name="T0" fmla="*/ 67 w 284"/>
                <a:gd name="T1" fmla="*/ 276 h 284"/>
                <a:gd name="T2" fmla="*/ 284 w 284"/>
                <a:gd name="T3" fmla="*/ 58 h 284"/>
                <a:gd name="T4" fmla="*/ 284 w 284"/>
                <a:gd name="T5" fmla="*/ 0 h 284"/>
                <a:gd name="T6" fmla="*/ 223 w 284"/>
                <a:gd name="T7" fmla="*/ 60 h 284"/>
                <a:gd name="T8" fmla="*/ 0 w 284"/>
                <a:gd name="T9" fmla="*/ 284 h 284"/>
                <a:gd name="T10" fmla="*/ 58 w 284"/>
                <a:gd name="T11" fmla="*/ 284 h 284"/>
                <a:gd name="T12" fmla="*/ 67 w 284"/>
                <a:gd name="T13" fmla="*/ 27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284">
                  <a:moveTo>
                    <a:pt x="67" y="276"/>
                  </a:moveTo>
                  <a:lnTo>
                    <a:pt x="284" y="58"/>
                  </a:lnTo>
                  <a:lnTo>
                    <a:pt x="284" y="0"/>
                  </a:lnTo>
                  <a:lnTo>
                    <a:pt x="223" y="60"/>
                  </a:lnTo>
                  <a:lnTo>
                    <a:pt x="0" y="284"/>
                  </a:lnTo>
                  <a:lnTo>
                    <a:pt x="58" y="284"/>
                  </a:lnTo>
                  <a:lnTo>
                    <a:pt x="67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5786438" y="6689725"/>
              <a:ext cx="157162" cy="155575"/>
            </a:xfrm>
            <a:custGeom>
              <a:avLst/>
              <a:gdLst>
                <a:gd name="T0" fmla="*/ 38 w 99"/>
                <a:gd name="T1" fmla="*/ 60 h 98"/>
                <a:gd name="T2" fmla="*/ 0 w 99"/>
                <a:gd name="T3" fmla="*/ 98 h 98"/>
                <a:gd name="T4" fmla="*/ 59 w 99"/>
                <a:gd name="T5" fmla="*/ 98 h 98"/>
                <a:gd name="T6" fmla="*/ 67 w 99"/>
                <a:gd name="T7" fmla="*/ 90 h 98"/>
                <a:gd name="T8" fmla="*/ 99 w 99"/>
                <a:gd name="T9" fmla="*/ 58 h 98"/>
                <a:gd name="T10" fmla="*/ 99 w 99"/>
                <a:gd name="T11" fmla="*/ 0 h 98"/>
                <a:gd name="T12" fmla="*/ 38 w 99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8">
                  <a:moveTo>
                    <a:pt x="38" y="60"/>
                  </a:moveTo>
                  <a:lnTo>
                    <a:pt x="0" y="98"/>
                  </a:lnTo>
                  <a:lnTo>
                    <a:pt x="59" y="98"/>
                  </a:lnTo>
                  <a:lnTo>
                    <a:pt x="67" y="90"/>
                  </a:lnTo>
                  <a:lnTo>
                    <a:pt x="99" y="58"/>
                  </a:lnTo>
                  <a:lnTo>
                    <a:pt x="99" y="0"/>
                  </a:lnTo>
                  <a:lnTo>
                    <a:pt x="3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18" name="Freeform 48"/>
          <p:cNvSpPr>
            <a:spLocks noEditPoints="1"/>
          </p:cNvSpPr>
          <p:nvPr/>
        </p:nvSpPr>
        <p:spPr bwMode="auto">
          <a:xfrm>
            <a:off x="10787063" y="5654905"/>
            <a:ext cx="185737" cy="185738"/>
          </a:xfrm>
          <a:custGeom>
            <a:avLst/>
            <a:gdLst>
              <a:gd name="T0" fmla="*/ 110 w 220"/>
              <a:gd name="T1" fmla="*/ 220 h 220"/>
              <a:gd name="T2" fmla="*/ 0 w 220"/>
              <a:gd name="T3" fmla="*/ 110 h 220"/>
              <a:gd name="T4" fmla="*/ 110 w 220"/>
              <a:gd name="T5" fmla="*/ 0 h 220"/>
              <a:gd name="T6" fmla="*/ 220 w 220"/>
              <a:gd name="T7" fmla="*/ 110 h 220"/>
              <a:gd name="T8" fmla="*/ 110 w 220"/>
              <a:gd name="T9" fmla="*/ 220 h 220"/>
              <a:gd name="T10" fmla="*/ 110 w 220"/>
              <a:gd name="T11" fmla="*/ 37 h 220"/>
              <a:gd name="T12" fmla="*/ 37 w 220"/>
              <a:gd name="T13" fmla="*/ 110 h 220"/>
              <a:gd name="T14" fmla="*/ 110 w 220"/>
              <a:gd name="T15" fmla="*/ 182 h 220"/>
              <a:gd name="T16" fmla="*/ 182 w 220"/>
              <a:gd name="T17" fmla="*/ 110 h 220"/>
              <a:gd name="T18" fmla="*/ 110 w 220"/>
              <a:gd name="T19" fmla="*/ 3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220">
                <a:moveTo>
                  <a:pt x="110" y="220"/>
                </a:moveTo>
                <a:cubicBezTo>
                  <a:pt x="49" y="220"/>
                  <a:pt x="0" y="170"/>
                  <a:pt x="0" y="110"/>
                </a:cubicBezTo>
                <a:cubicBezTo>
                  <a:pt x="0" y="49"/>
                  <a:pt x="49" y="0"/>
                  <a:pt x="110" y="0"/>
                </a:cubicBezTo>
                <a:cubicBezTo>
                  <a:pt x="170" y="0"/>
                  <a:pt x="220" y="49"/>
                  <a:pt x="220" y="110"/>
                </a:cubicBezTo>
                <a:cubicBezTo>
                  <a:pt x="220" y="170"/>
                  <a:pt x="170" y="220"/>
                  <a:pt x="110" y="220"/>
                </a:cubicBezTo>
                <a:close/>
                <a:moveTo>
                  <a:pt x="110" y="37"/>
                </a:moveTo>
                <a:cubicBezTo>
                  <a:pt x="70" y="37"/>
                  <a:pt x="37" y="70"/>
                  <a:pt x="37" y="110"/>
                </a:cubicBezTo>
                <a:cubicBezTo>
                  <a:pt x="37" y="150"/>
                  <a:pt x="70" y="182"/>
                  <a:pt x="110" y="182"/>
                </a:cubicBezTo>
                <a:cubicBezTo>
                  <a:pt x="149" y="182"/>
                  <a:pt x="182" y="150"/>
                  <a:pt x="182" y="110"/>
                </a:cubicBezTo>
                <a:cubicBezTo>
                  <a:pt x="182" y="70"/>
                  <a:pt x="149" y="37"/>
                  <a:pt x="110" y="37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42900" y="-320676"/>
            <a:ext cx="903288" cy="1408113"/>
            <a:chOff x="342900" y="-320676"/>
            <a:chExt cx="903288" cy="1408113"/>
          </a:xfrm>
        </p:grpSpPr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342900" y="360362"/>
              <a:ext cx="44450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0" name="Rectangle 50"/>
            <p:cNvSpPr>
              <a:spLocks noChangeArrowheads="1"/>
            </p:cNvSpPr>
            <p:nvPr/>
          </p:nvSpPr>
          <p:spPr bwMode="auto">
            <a:xfrm>
              <a:off x="1201738" y="166687"/>
              <a:ext cx="44450" cy="9207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1" name="Freeform 51"/>
            <p:cNvSpPr/>
            <p:nvPr/>
          </p:nvSpPr>
          <p:spPr bwMode="auto">
            <a:xfrm>
              <a:off x="704850" y="-320676"/>
              <a:ext cx="47625" cy="342900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7 h 407"/>
                <a:gd name="T4" fmla="*/ 0 w 55"/>
                <a:gd name="T5" fmla="*/ 1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7"/>
                    <a:pt x="0" y="407"/>
                    <a:pt x="0" y="407"/>
                  </a:cubicBezTo>
                  <a:cubicBezTo>
                    <a:pt x="1" y="267"/>
                    <a:pt x="1" y="141"/>
                    <a:pt x="0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7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704850" y="136525"/>
              <a:ext cx="46037" cy="322263"/>
            </a:xfrm>
            <a:custGeom>
              <a:avLst/>
              <a:gdLst>
                <a:gd name="T0" fmla="*/ 1 w 54"/>
                <a:gd name="T1" fmla="*/ 382 h 382"/>
                <a:gd name="T2" fmla="*/ 0 w 54"/>
                <a:gd name="T3" fmla="*/ 0 h 382"/>
                <a:gd name="T4" fmla="*/ 54 w 54"/>
                <a:gd name="T5" fmla="*/ 0 h 382"/>
                <a:gd name="T6" fmla="*/ 54 w 54"/>
                <a:gd name="T7" fmla="*/ 382 h 382"/>
                <a:gd name="T8" fmla="*/ 1 w 54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2">
                  <a:moveTo>
                    <a:pt x="1" y="382"/>
                  </a:moveTo>
                  <a:cubicBezTo>
                    <a:pt x="1" y="255"/>
                    <a:pt x="0" y="127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7"/>
                    <a:pt x="54" y="255"/>
                    <a:pt x="54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704850" y="592137"/>
              <a:ext cx="46037" cy="433388"/>
            </a:xfrm>
            <a:custGeom>
              <a:avLst/>
              <a:gdLst>
                <a:gd name="T0" fmla="*/ 54 w 54"/>
                <a:gd name="T1" fmla="*/ 514 h 514"/>
                <a:gd name="T2" fmla="*/ 0 w 54"/>
                <a:gd name="T3" fmla="*/ 514 h 514"/>
                <a:gd name="T4" fmla="*/ 1 w 54"/>
                <a:gd name="T5" fmla="*/ 0 h 514"/>
                <a:gd name="T6" fmla="*/ 54 w 54"/>
                <a:gd name="T7" fmla="*/ 1 h 514"/>
                <a:gd name="T8" fmla="*/ 54 w 54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14">
                  <a:moveTo>
                    <a:pt x="54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1" y="347"/>
                    <a:pt x="1" y="174"/>
                    <a:pt x="1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74"/>
                    <a:pt x="54" y="347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29" name="矩形 128"/>
          <p:cNvSpPr/>
          <p:nvPr/>
        </p:nvSpPr>
        <p:spPr>
          <a:xfrm>
            <a:off x="1537881" y="2355374"/>
            <a:ext cx="2185214" cy="1575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7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大綱</a:t>
            </a:r>
            <a:endParaRPr lang="en-US" altLang="zh-CN" sz="7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916736" y="1733752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2</a:t>
            </a:r>
            <a:r>
              <a:rPr lang="zh-TW" altLang="en-US" sz="24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背景與動機</a:t>
            </a:r>
            <a:endParaRPr lang="en-US" altLang="zh-CN" sz="3200" b="1" spc="600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916736" y="2520320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03</a:t>
            </a:r>
            <a:r>
              <a:rPr lang="zh-TW" altLang="en-US" sz="24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系統規格</a:t>
            </a:r>
            <a:endParaRPr lang="en-US" altLang="zh-CN" sz="3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916736" y="3306888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04</a:t>
            </a:r>
            <a:r>
              <a:rPr lang="zh-TW" altLang="en-US" sz="2400" b="1" spc="600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需求模型</a:t>
            </a:r>
            <a:endParaRPr lang="en-US" altLang="zh-CN" sz="3200" b="1" spc="600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16736" y="4093455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05</a:t>
            </a:r>
            <a:r>
              <a:rPr lang="zh-TW" altLang="en-US" sz="2400" b="1" spc="6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專案時程</a:t>
            </a:r>
            <a:endParaRPr lang="en-US" altLang="zh-CN" sz="3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5022A4-D715-4DDA-A8C8-1C000CF23CD9}"/>
              </a:ext>
            </a:extLst>
          </p:cNvPr>
          <p:cNvSpPr/>
          <p:nvPr/>
        </p:nvSpPr>
        <p:spPr>
          <a:xfrm>
            <a:off x="6916735" y="4876742"/>
            <a:ext cx="4757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06</a:t>
            </a:r>
            <a:r>
              <a:rPr lang="zh-TW" altLang="en-US" sz="24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系統目標與預期結果</a:t>
            </a:r>
            <a:endParaRPr lang="en-US" altLang="zh-CN" sz="3200" b="1" spc="600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8557434-33F2-43EE-A1D4-AC1D743C9BC0}"/>
              </a:ext>
            </a:extLst>
          </p:cNvPr>
          <p:cNvSpPr/>
          <p:nvPr/>
        </p:nvSpPr>
        <p:spPr>
          <a:xfrm>
            <a:off x="6911569" y="947184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1</a:t>
            </a:r>
            <a:r>
              <a:rPr lang="zh-TW" altLang="en-US" sz="24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題目更改</a:t>
            </a:r>
            <a:endParaRPr lang="en-US" altLang="zh-CN" sz="3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5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3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5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5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79" grpId="0" animBg="1"/>
      <p:bldP spid="84" grpId="0" animBg="1"/>
      <p:bldP spid="86" grpId="0" animBg="1"/>
      <p:bldP spid="125" grpId="0" animBg="1"/>
      <p:bldP spid="118" grpId="0" animBg="1"/>
      <p:bldP spid="129" grpId="0"/>
      <p:bldP spid="142" grpId="0"/>
      <p:bldP spid="143" grpId="0"/>
      <p:bldP spid="144" grpId="0"/>
      <p:bldP spid="145" grpId="0"/>
      <p:bldP spid="57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0" y="1587"/>
            <a:ext cx="12190413" cy="6858000"/>
          </a:xfrm>
          <a:custGeom>
            <a:avLst/>
            <a:gdLst>
              <a:gd name="T0" fmla="*/ 0 w 7679"/>
              <a:gd name="T1" fmla="*/ 0 h 4320"/>
              <a:gd name="T2" fmla="*/ 0 w 7679"/>
              <a:gd name="T3" fmla="*/ 4320 h 4320"/>
              <a:gd name="T4" fmla="*/ 7679 w 7679"/>
              <a:gd name="T5" fmla="*/ 4320 h 4320"/>
              <a:gd name="T6" fmla="*/ 0 w 7679"/>
              <a:gd name="T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4320">
                <a:moveTo>
                  <a:pt x="0" y="0"/>
                </a:moveTo>
                <a:lnTo>
                  <a:pt x="0" y="4320"/>
                </a:lnTo>
                <a:lnTo>
                  <a:pt x="7679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722" y="16781"/>
            <a:ext cx="785813" cy="6850063"/>
            <a:chOff x="31750" y="-41275"/>
            <a:chExt cx="785813" cy="6850063"/>
          </a:xfrm>
        </p:grpSpPr>
        <p:sp>
          <p:nvSpPr>
            <p:cNvPr id="6" name="Freeform 6"/>
            <p:cNvSpPr/>
            <p:nvPr/>
          </p:nvSpPr>
          <p:spPr bwMode="auto">
            <a:xfrm>
              <a:off x="31750" y="-41275"/>
              <a:ext cx="207963" cy="207963"/>
            </a:xfrm>
            <a:custGeom>
              <a:avLst/>
              <a:gdLst>
                <a:gd name="T0" fmla="*/ 0 w 131"/>
                <a:gd name="T1" fmla="*/ 131 h 131"/>
                <a:gd name="T2" fmla="*/ 93 w 131"/>
                <a:gd name="T3" fmla="*/ 38 h 131"/>
                <a:gd name="T4" fmla="*/ 131 w 131"/>
                <a:gd name="T5" fmla="*/ 0 h 131"/>
                <a:gd name="T6" fmla="*/ 73 w 131"/>
                <a:gd name="T7" fmla="*/ 0 h 131"/>
                <a:gd name="T8" fmla="*/ 64 w 131"/>
                <a:gd name="T9" fmla="*/ 9 h 131"/>
                <a:gd name="T10" fmla="*/ 0 w 131"/>
                <a:gd name="T11" fmla="*/ 73 h 131"/>
                <a:gd name="T12" fmla="*/ 0 w 13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93" y="38"/>
                  </a:lnTo>
                  <a:lnTo>
                    <a:pt x="131" y="0"/>
                  </a:lnTo>
                  <a:lnTo>
                    <a:pt x="73" y="0"/>
                  </a:lnTo>
                  <a:lnTo>
                    <a:pt x="64" y="9"/>
                  </a:lnTo>
                  <a:lnTo>
                    <a:pt x="0" y="7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1750" y="1714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1750" y="-41275"/>
              <a:ext cx="503238" cy="503238"/>
            </a:xfrm>
            <a:custGeom>
              <a:avLst/>
              <a:gdLst>
                <a:gd name="T0" fmla="*/ 278 w 317"/>
                <a:gd name="T1" fmla="*/ 38 h 317"/>
                <a:gd name="T2" fmla="*/ 317 w 317"/>
                <a:gd name="T3" fmla="*/ 0 h 317"/>
                <a:gd name="T4" fmla="*/ 258 w 317"/>
                <a:gd name="T5" fmla="*/ 0 h 317"/>
                <a:gd name="T6" fmla="*/ 249 w 317"/>
                <a:gd name="T7" fmla="*/ 9 h 317"/>
                <a:gd name="T8" fmla="*/ 130 w 317"/>
                <a:gd name="T9" fmla="*/ 129 h 317"/>
                <a:gd name="T10" fmla="*/ 64 w 317"/>
                <a:gd name="T11" fmla="*/ 195 h 317"/>
                <a:gd name="T12" fmla="*/ 0 w 317"/>
                <a:gd name="T13" fmla="*/ 258 h 317"/>
                <a:gd name="T14" fmla="*/ 0 w 317"/>
                <a:gd name="T15" fmla="*/ 317 h 317"/>
                <a:gd name="T16" fmla="*/ 278 w 317"/>
                <a:gd name="T17" fmla="*/ 3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278" y="38"/>
                  </a:moveTo>
                  <a:lnTo>
                    <a:pt x="317" y="0"/>
                  </a:lnTo>
                  <a:lnTo>
                    <a:pt x="258" y="0"/>
                  </a:lnTo>
                  <a:lnTo>
                    <a:pt x="249" y="9"/>
                  </a:lnTo>
                  <a:lnTo>
                    <a:pt x="130" y="129"/>
                  </a:lnTo>
                  <a:lnTo>
                    <a:pt x="64" y="195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27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1750" y="-41275"/>
              <a:ext cx="785813" cy="796925"/>
            </a:xfrm>
            <a:custGeom>
              <a:avLst/>
              <a:gdLst>
                <a:gd name="T0" fmla="*/ 0 w 495"/>
                <a:gd name="T1" fmla="*/ 502 h 502"/>
                <a:gd name="T2" fmla="*/ 93 w 495"/>
                <a:gd name="T3" fmla="*/ 410 h 502"/>
                <a:gd name="T4" fmla="*/ 159 w 495"/>
                <a:gd name="T5" fmla="*/ 344 h 502"/>
                <a:gd name="T6" fmla="*/ 278 w 495"/>
                <a:gd name="T7" fmla="*/ 224 h 502"/>
                <a:gd name="T8" fmla="*/ 344 w 495"/>
                <a:gd name="T9" fmla="*/ 158 h 502"/>
                <a:gd name="T10" fmla="*/ 464 w 495"/>
                <a:gd name="T11" fmla="*/ 38 h 502"/>
                <a:gd name="T12" fmla="*/ 495 w 495"/>
                <a:gd name="T13" fmla="*/ 7 h 502"/>
                <a:gd name="T14" fmla="*/ 495 w 495"/>
                <a:gd name="T15" fmla="*/ 0 h 502"/>
                <a:gd name="T16" fmla="*/ 444 w 495"/>
                <a:gd name="T17" fmla="*/ 0 h 502"/>
                <a:gd name="T18" fmla="*/ 435 w 495"/>
                <a:gd name="T19" fmla="*/ 9 h 502"/>
                <a:gd name="T20" fmla="*/ 130 w 495"/>
                <a:gd name="T21" fmla="*/ 314 h 502"/>
                <a:gd name="T22" fmla="*/ 64 w 495"/>
                <a:gd name="T23" fmla="*/ 380 h 502"/>
                <a:gd name="T24" fmla="*/ 0 w 495"/>
                <a:gd name="T25" fmla="*/ 444 h 502"/>
                <a:gd name="T26" fmla="*/ 0 w 495"/>
                <a:gd name="T27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5" h="502">
                  <a:moveTo>
                    <a:pt x="0" y="502"/>
                  </a:moveTo>
                  <a:lnTo>
                    <a:pt x="93" y="410"/>
                  </a:lnTo>
                  <a:lnTo>
                    <a:pt x="159" y="344"/>
                  </a:lnTo>
                  <a:lnTo>
                    <a:pt x="278" y="224"/>
                  </a:lnTo>
                  <a:lnTo>
                    <a:pt x="344" y="158"/>
                  </a:lnTo>
                  <a:lnTo>
                    <a:pt x="464" y="38"/>
                  </a:lnTo>
                  <a:lnTo>
                    <a:pt x="495" y="7"/>
                  </a:lnTo>
                  <a:lnTo>
                    <a:pt x="495" y="0"/>
                  </a:lnTo>
                  <a:lnTo>
                    <a:pt x="444" y="0"/>
                  </a:lnTo>
                  <a:lnTo>
                    <a:pt x="435" y="9"/>
                  </a:lnTo>
                  <a:lnTo>
                    <a:pt x="130" y="314"/>
                  </a:lnTo>
                  <a:lnTo>
                    <a:pt x="64" y="380"/>
                  </a:lnTo>
                  <a:lnTo>
                    <a:pt x="0" y="444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1750" y="7604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7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7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1750" y="4667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1750" y="13509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1750" y="1055687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09 h 554"/>
                <a:gd name="T10" fmla="*/ 464 w 495"/>
                <a:gd name="T11" fmla="*/ 90 h 554"/>
                <a:gd name="T12" fmla="*/ 495 w 495"/>
                <a:gd name="T13" fmla="*/ 58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1750" y="19399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6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31750" y="1644650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10 h 554"/>
                <a:gd name="T10" fmla="*/ 464 w 495"/>
                <a:gd name="T11" fmla="*/ 90 h 554"/>
                <a:gd name="T12" fmla="*/ 495 w 495"/>
                <a:gd name="T13" fmla="*/ 59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1750" y="2528887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09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1750" y="223520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4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5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50" y="31178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1750" y="2824162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1750" y="37068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1750" y="34131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1750" y="42973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5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5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1750" y="4002087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1750" y="48863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31750" y="459105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31750" y="5475287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93 w 495"/>
                <a:gd name="T17" fmla="*/ 461 h 553"/>
                <a:gd name="T18" fmla="*/ 278 w 495"/>
                <a:gd name="T19" fmla="*/ 275 h 553"/>
                <a:gd name="T20" fmla="*/ 344 w 495"/>
                <a:gd name="T21" fmla="*/ 209 h 553"/>
                <a:gd name="T22" fmla="*/ 495 w 495"/>
                <a:gd name="T23" fmla="*/ 58 h 553"/>
                <a:gd name="T24" fmla="*/ 495 w 495"/>
                <a:gd name="T25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93" y="461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1750" y="5180012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278 w 495"/>
                <a:gd name="T3" fmla="*/ 276 h 554"/>
                <a:gd name="T4" fmla="*/ 278 w 495"/>
                <a:gd name="T5" fmla="*/ 276 h 554"/>
                <a:gd name="T6" fmla="*/ 344 w 495"/>
                <a:gd name="T7" fmla="*/ 209 h 554"/>
                <a:gd name="T8" fmla="*/ 464 w 495"/>
                <a:gd name="T9" fmla="*/ 90 h 554"/>
                <a:gd name="T10" fmla="*/ 495 w 495"/>
                <a:gd name="T11" fmla="*/ 58 h 554"/>
                <a:gd name="T12" fmla="*/ 495 w 495"/>
                <a:gd name="T13" fmla="*/ 0 h 554"/>
                <a:gd name="T14" fmla="*/ 435 w 495"/>
                <a:gd name="T15" fmla="*/ 61 h 554"/>
                <a:gd name="T16" fmla="*/ 130 w 495"/>
                <a:gd name="T17" fmla="*/ 366 h 554"/>
                <a:gd name="T18" fmla="*/ 64 w 495"/>
                <a:gd name="T19" fmla="*/ 432 h 554"/>
                <a:gd name="T20" fmla="*/ 0 w 495"/>
                <a:gd name="T21" fmla="*/ 495 h 554"/>
                <a:gd name="T22" fmla="*/ 0 w 495"/>
                <a:gd name="T23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278" y="276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3025" y="6064250"/>
              <a:ext cx="744538" cy="744538"/>
            </a:xfrm>
            <a:custGeom>
              <a:avLst/>
              <a:gdLst>
                <a:gd name="T0" fmla="*/ 469 w 469"/>
                <a:gd name="T1" fmla="*/ 0 h 469"/>
                <a:gd name="T2" fmla="*/ 409 w 469"/>
                <a:gd name="T3" fmla="*/ 61 h 469"/>
                <a:gd name="T4" fmla="*/ 289 w 469"/>
                <a:gd name="T5" fmla="*/ 180 h 469"/>
                <a:gd name="T6" fmla="*/ 223 w 469"/>
                <a:gd name="T7" fmla="*/ 246 h 469"/>
                <a:gd name="T8" fmla="*/ 104 w 469"/>
                <a:gd name="T9" fmla="*/ 366 h 469"/>
                <a:gd name="T10" fmla="*/ 38 w 469"/>
                <a:gd name="T11" fmla="*/ 432 h 469"/>
                <a:gd name="T12" fmla="*/ 0 w 469"/>
                <a:gd name="T13" fmla="*/ 469 h 469"/>
                <a:gd name="T14" fmla="*/ 59 w 469"/>
                <a:gd name="T15" fmla="*/ 469 h 469"/>
                <a:gd name="T16" fmla="*/ 67 w 469"/>
                <a:gd name="T17" fmla="*/ 461 h 469"/>
                <a:gd name="T18" fmla="*/ 252 w 469"/>
                <a:gd name="T19" fmla="*/ 275 h 469"/>
                <a:gd name="T20" fmla="*/ 318 w 469"/>
                <a:gd name="T21" fmla="*/ 209 h 469"/>
                <a:gd name="T22" fmla="*/ 438 w 469"/>
                <a:gd name="T23" fmla="*/ 90 h 469"/>
                <a:gd name="T24" fmla="*/ 469 w 469"/>
                <a:gd name="T25" fmla="*/ 58 h 469"/>
                <a:gd name="T26" fmla="*/ 469 w 469"/>
                <a:gd name="T2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9" h="469">
                  <a:moveTo>
                    <a:pt x="469" y="0"/>
                  </a:moveTo>
                  <a:lnTo>
                    <a:pt x="409" y="61"/>
                  </a:lnTo>
                  <a:lnTo>
                    <a:pt x="289" y="180"/>
                  </a:lnTo>
                  <a:lnTo>
                    <a:pt x="223" y="246"/>
                  </a:lnTo>
                  <a:lnTo>
                    <a:pt x="104" y="366"/>
                  </a:lnTo>
                  <a:lnTo>
                    <a:pt x="38" y="432"/>
                  </a:lnTo>
                  <a:lnTo>
                    <a:pt x="0" y="469"/>
                  </a:lnTo>
                  <a:lnTo>
                    <a:pt x="59" y="469"/>
                  </a:lnTo>
                  <a:lnTo>
                    <a:pt x="67" y="461"/>
                  </a:lnTo>
                  <a:lnTo>
                    <a:pt x="252" y="275"/>
                  </a:lnTo>
                  <a:lnTo>
                    <a:pt x="318" y="209"/>
                  </a:lnTo>
                  <a:lnTo>
                    <a:pt x="438" y="90"/>
                  </a:lnTo>
                  <a:lnTo>
                    <a:pt x="469" y="5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1750" y="5768975"/>
              <a:ext cx="785813" cy="879475"/>
            </a:xfrm>
            <a:custGeom>
              <a:avLst/>
              <a:gdLst>
                <a:gd name="T0" fmla="*/ 278 w 495"/>
                <a:gd name="T1" fmla="*/ 276 h 554"/>
                <a:gd name="T2" fmla="*/ 278 w 495"/>
                <a:gd name="T3" fmla="*/ 276 h 554"/>
                <a:gd name="T4" fmla="*/ 495 w 495"/>
                <a:gd name="T5" fmla="*/ 59 h 554"/>
                <a:gd name="T6" fmla="*/ 495 w 495"/>
                <a:gd name="T7" fmla="*/ 0 h 554"/>
                <a:gd name="T8" fmla="*/ 435 w 495"/>
                <a:gd name="T9" fmla="*/ 61 h 554"/>
                <a:gd name="T10" fmla="*/ 130 w 495"/>
                <a:gd name="T11" fmla="*/ 366 h 554"/>
                <a:gd name="T12" fmla="*/ 64 w 495"/>
                <a:gd name="T13" fmla="*/ 432 h 554"/>
                <a:gd name="T14" fmla="*/ 0 w 495"/>
                <a:gd name="T15" fmla="*/ 495 h 554"/>
                <a:gd name="T16" fmla="*/ 0 w 495"/>
                <a:gd name="T17" fmla="*/ 554 h 554"/>
                <a:gd name="T18" fmla="*/ 278 w 495"/>
                <a:gd name="T19" fmla="*/ 27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54">
                  <a:moveTo>
                    <a:pt x="278" y="276"/>
                  </a:moveTo>
                  <a:lnTo>
                    <a:pt x="278" y="276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368300" y="6359525"/>
              <a:ext cx="449263" cy="449263"/>
            </a:xfrm>
            <a:custGeom>
              <a:avLst/>
              <a:gdLst>
                <a:gd name="T0" fmla="*/ 66 w 283"/>
                <a:gd name="T1" fmla="*/ 275 h 283"/>
                <a:gd name="T2" fmla="*/ 283 w 283"/>
                <a:gd name="T3" fmla="*/ 58 h 283"/>
                <a:gd name="T4" fmla="*/ 283 w 283"/>
                <a:gd name="T5" fmla="*/ 0 h 283"/>
                <a:gd name="T6" fmla="*/ 223 w 283"/>
                <a:gd name="T7" fmla="*/ 60 h 283"/>
                <a:gd name="T8" fmla="*/ 0 w 283"/>
                <a:gd name="T9" fmla="*/ 283 h 283"/>
                <a:gd name="T10" fmla="*/ 58 w 283"/>
                <a:gd name="T11" fmla="*/ 283 h 283"/>
                <a:gd name="T12" fmla="*/ 66 w 283"/>
                <a:gd name="T13" fmla="*/ 27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83">
                  <a:moveTo>
                    <a:pt x="66" y="275"/>
                  </a:moveTo>
                  <a:lnTo>
                    <a:pt x="283" y="58"/>
                  </a:lnTo>
                  <a:lnTo>
                    <a:pt x="283" y="0"/>
                  </a:lnTo>
                  <a:lnTo>
                    <a:pt x="223" y="60"/>
                  </a:lnTo>
                  <a:lnTo>
                    <a:pt x="0" y="283"/>
                  </a:lnTo>
                  <a:lnTo>
                    <a:pt x="58" y="283"/>
                  </a:lnTo>
                  <a:lnTo>
                    <a:pt x="66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1988" y="6653212"/>
              <a:ext cx="155575" cy="155575"/>
            </a:xfrm>
            <a:custGeom>
              <a:avLst/>
              <a:gdLst>
                <a:gd name="T0" fmla="*/ 38 w 98"/>
                <a:gd name="T1" fmla="*/ 61 h 98"/>
                <a:gd name="T2" fmla="*/ 0 w 98"/>
                <a:gd name="T3" fmla="*/ 98 h 98"/>
                <a:gd name="T4" fmla="*/ 59 w 98"/>
                <a:gd name="T5" fmla="*/ 98 h 98"/>
                <a:gd name="T6" fmla="*/ 67 w 98"/>
                <a:gd name="T7" fmla="*/ 90 h 98"/>
                <a:gd name="T8" fmla="*/ 98 w 98"/>
                <a:gd name="T9" fmla="*/ 59 h 98"/>
                <a:gd name="T10" fmla="*/ 98 w 98"/>
                <a:gd name="T11" fmla="*/ 0 h 98"/>
                <a:gd name="T12" fmla="*/ 38 w 98"/>
                <a:gd name="T13" fmla="*/ 6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8">
                  <a:moveTo>
                    <a:pt x="38" y="61"/>
                  </a:moveTo>
                  <a:lnTo>
                    <a:pt x="0" y="98"/>
                  </a:lnTo>
                  <a:lnTo>
                    <a:pt x="59" y="98"/>
                  </a:lnTo>
                  <a:lnTo>
                    <a:pt x="67" y="90"/>
                  </a:lnTo>
                  <a:lnTo>
                    <a:pt x="98" y="59"/>
                  </a:lnTo>
                  <a:lnTo>
                    <a:pt x="98" y="0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/>
          <p:nvPr/>
        </p:nvSpPr>
        <p:spPr bwMode="auto">
          <a:xfrm>
            <a:off x="11557000" y="4055381"/>
            <a:ext cx="254342" cy="508682"/>
          </a:xfrm>
          <a:custGeom>
            <a:avLst/>
            <a:gdLst>
              <a:gd name="T0" fmla="*/ 0 w 164"/>
              <a:gd name="T1" fmla="*/ 328 h 328"/>
              <a:gd name="T2" fmla="*/ 0 w 164"/>
              <a:gd name="T3" fmla="*/ 274 h 328"/>
              <a:gd name="T4" fmla="*/ 110 w 164"/>
              <a:gd name="T5" fmla="*/ 164 h 328"/>
              <a:gd name="T6" fmla="*/ 0 w 164"/>
              <a:gd name="T7" fmla="*/ 54 h 328"/>
              <a:gd name="T8" fmla="*/ 0 w 164"/>
              <a:gd name="T9" fmla="*/ 0 h 328"/>
              <a:gd name="T10" fmla="*/ 164 w 164"/>
              <a:gd name="T11" fmla="*/ 164 h 328"/>
              <a:gd name="T12" fmla="*/ 0 w 164"/>
              <a:gd name="T13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" h="328">
                <a:moveTo>
                  <a:pt x="0" y="328"/>
                </a:moveTo>
                <a:cubicBezTo>
                  <a:pt x="0" y="274"/>
                  <a:pt x="0" y="274"/>
                  <a:pt x="0" y="274"/>
                </a:cubicBezTo>
                <a:cubicBezTo>
                  <a:pt x="61" y="274"/>
                  <a:pt x="110" y="225"/>
                  <a:pt x="110" y="164"/>
                </a:cubicBezTo>
                <a:cubicBezTo>
                  <a:pt x="110" y="103"/>
                  <a:pt x="61" y="54"/>
                  <a:pt x="0" y="54"/>
                </a:cubicBezTo>
                <a:cubicBezTo>
                  <a:pt x="0" y="0"/>
                  <a:pt x="0" y="0"/>
                  <a:pt x="0" y="0"/>
                </a:cubicBezTo>
                <a:cubicBezTo>
                  <a:pt x="90" y="0"/>
                  <a:pt x="164" y="74"/>
                  <a:pt x="164" y="164"/>
                </a:cubicBezTo>
                <a:cubicBezTo>
                  <a:pt x="164" y="255"/>
                  <a:pt x="90" y="328"/>
                  <a:pt x="0" y="328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Freeform 33"/>
          <p:cNvSpPr/>
          <p:nvPr/>
        </p:nvSpPr>
        <p:spPr bwMode="auto">
          <a:xfrm>
            <a:off x="8770938" y="2195512"/>
            <a:ext cx="276225" cy="138113"/>
          </a:xfrm>
          <a:custGeom>
            <a:avLst/>
            <a:gdLst>
              <a:gd name="T0" fmla="*/ 329 w 329"/>
              <a:gd name="T1" fmla="*/ 164 h 164"/>
              <a:gd name="T2" fmla="*/ 275 w 329"/>
              <a:gd name="T3" fmla="*/ 164 h 164"/>
              <a:gd name="T4" fmla="*/ 165 w 329"/>
              <a:gd name="T5" fmla="*/ 53 h 164"/>
              <a:gd name="T6" fmla="*/ 54 w 329"/>
              <a:gd name="T7" fmla="*/ 164 h 164"/>
              <a:gd name="T8" fmla="*/ 0 w 329"/>
              <a:gd name="T9" fmla="*/ 164 h 164"/>
              <a:gd name="T10" fmla="*/ 165 w 329"/>
              <a:gd name="T11" fmla="*/ 0 h 164"/>
              <a:gd name="T12" fmla="*/ 329 w 329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164">
                <a:moveTo>
                  <a:pt x="329" y="164"/>
                </a:moveTo>
                <a:cubicBezTo>
                  <a:pt x="275" y="164"/>
                  <a:pt x="275" y="164"/>
                  <a:pt x="275" y="164"/>
                </a:cubicBezTo>
                <a:cubicBezTo>
                  <a:pt x="275" y="103"/>
                  <a:pt x="225" y="53"/>
                  <a:pt x="165" y="53"/>
                </a:cubicBezTo>
                <a:cubicBezTo>
                  <a:pt x="104" y="53"/>
                  <a:pt x="54" y="103"/>
                  <a:pt x="54" y="16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73"/>
                  <a:pt x="74" y="0"/>
                  <a:pt x="165" y="0"/>
                </a:cubicBezTo>
                <a:cubicBezTo>
                  <a:pt x="255" y="0"/>
                  <a:pt x="329" y="73"/>
                  <a:pt x="329" y="16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6" name="任意多边形: 形状 75"/>
          <p:cNvSpPr>
            <a:spLocks noChangeArrowheads="1"/>
          </p:cNvSpPr>
          <p:nvPr/>
        </p:nvSpPr>
        <p:spPr bwMode="auto">
          <a:xfrm>
            <a:off x="2421732" y="2865519"/>
            <a:ext cx="225425" cy="225425"/>
          </a:xfrm>
          <a:custGeom>
            <a:avLst/>
            <a:gdLst>
              <a:gd name="connsiteX0" fmla="*/ 77788 w 225425"/>
              <a:gd name="connsiteY0" fmla="*/ 0 h 225425"/>
              <a:gd name="connsiteX1" fmla="*/ 147638 w 225425"/>
              <a:gd name="connsiteY1" fmla="*/ 0 h 225425"/>
              <a:gd name="connsiteX2" fmla="*/ 147638 w 225425"/>
              <a:gd name="connsiteY2" fmla="*/ 76200 h 225425"/>
              <a:gd name="connsiteX3" fmla="*/ 225425 w 225425"/>
              <a:gd name="connsiteY3" fmla="*/ 76200 h 225425"/>
              <a:gd name="connsiteX4" fmla="*/ 225425 w 225425"/>
              <a:gd name="connsiteY4" fmla="*/ 147638 h 225425"/>
              <a:gd name="connsiteX5" fmla="*/ 147638 w 225425"/>
              <a:gd name="connsiteY5" fmla="*/ 147638 h 225425"/>
              <a:gd name="connsiteX6" fmla="*/ 147638 w 225425"/>
              <a:gd name="connsiteY6" fmla="*/ 225425 h 225425"/>
              <a:gd name="connsiteX7" fmla="*/ 77788 w 225425"/>
              <a:gd name="connsiteY7" fmla="*/ 225425 h 225425"/>
              <a:gd name="connsiteX8" fmla="*/ 77788 w 225425"/>
              <a:gd name="connsiteY8" fmla="*/ 147638 h 225425"/>
              <a:gd name="connsiteX9" fmla="*/ 0 w 225425"/>
              <a:gd name="connsiteY9" fmla="*/ 147638 h 225425"/>
              <a:gd name="connsiteX10" fmla="*/ 0 w 225425"/>
              <a:gd name="connsiteY10" fmla="*/ 76200 h 225425"/>
              <a:gd name="connsiteX11" fmla="*/ 77788 w 225425"/>
              <a:gd name="connsiteY11" fmla="*/ 7620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5425">
                <a:moveTo>
                  <a:pt x="77788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5425"/>
                </a:lnTo>
                <a:lnTo>
                  <a:pt x="77788" y="225425"/>
                </a:lnTo>
                <a:lnTo>
                  <a:pt x="77788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7788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7" name="任意多边形: 形状 76"/>
          <p:cNvSpPr>
            <a:spLocks noChangeArrowheads="1"/>
          </p:cNvSpPr>
          <p:nvPr/>
        </p:nvSpPr>
        <p:spPr bwMode="auto">
          <a:xfrm>
            <a:off x="4935460" y="208413"/>
            <a:ext cx="225425" cy="223838"/>
          </a:xfrm>
          <a:custGeom>
            <a:avLst/>
            <a:gdLst>
              <a:gd name="connsiteX0" fmla="*/ 76200 w 225425"/>
              <a:gd name="connsiteY0" fmla="*/ 0 h 223838"/>
              <a:gd name="connsiteX1" fmla="*/ 147638 w 225425"/>
              <a:gd name="connsiteY1" fmla="*/ 0 h 223838"/>
              <a:gd name="connsiteX2" fmla="*/ 147638 w 225425"/>
              <a:gd name="connsiteY2" fmla="*/ 76200 h 223838"/>
              <a:gd name="connsiteX3" fmla="*/ 225425 w 225425"/>
              <a:gd name="connsiteY3" fmla="*/ 76200 h 223838"/>
              <a:gd name="connsiteX4" fmla="*/ 225425 w 225425"/>
              <a:gd name="connsiteY4" fmla="*/ 147638 h 223838"/>
              <a:gd name="connsiteX5" fmla="*/ 147638 w 225425"/>
              <a:gd name="connsiteY5" fmla="*/ 147638 h 223838"/>
              <a:gd name="connsiteX6" fmla="*/ 147638 w 225425"/>
              <a:gd name="connsiteY6" fmla="*/ 223838 h 223838"/>
              <a:gd name="connsiteX7" fmla="*/ 76200 w 225425"/>
              <a:gd name="connsiteY7" fmla="*/ 223838 h 223838"/>
              <a:gd name="connsiteX8" fmla="*/ 76200 w 225425"/>
              <a:gd name="connsiteY8" fmla="*/ 147638 h 223838"/>
              <a:gd name="connsiteX9" fmla="*/ 0 w 225425"/>
              <a:gd name="connsiteY9" fmla="*/ 147638 h 223838"/>
              <a:gd name="connsiteX10" fmla="*/ 0 w 225425"/>
              <a:gd name="connsiteY10" fmla="*/ 76200 h 223838"/>
              <a:gd name="connsiteX11" fmla="*/ 76200 w 225425"/>
              <a:gd name="connsiteY11" fmla="*/ 7620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3838">
                <a:moveTo>
                  <a:pt x="76200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3838"/>
                </a:lnTo>
                <a:lnTo>
                  <a:pt x="76200" y="223838"/>
                </a:lnTo>
                <a:lnTo>
                  <a:pt x="76200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331791" y="963725"/>
            <a:ext cx="903288" cy="1712913"/>
            <a:chOff x="3946525" y="-92075"/>
            <a:chExt cx="903288" cy="1712913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946525" y="1219200"/>
              <a:ext cx="44450" cy="401638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805363" y="393700"/>
              <a:ext cx="44450" cy="917575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4310063" y="-92075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6 h 407"/>
                <a:gd name="T4" fmla="*/ 0 w 55"/>
                <a:gd name="T5" fmla="*/ 0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1" y="266"/>
                    <a:pt x="1" y="141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6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310063" y="3619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8"/>
                    <a:pt x="54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310063" y="817562"/>
              <a:ext cx="46038" cy="433388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4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1" y="346"/>
                    <a:pt x="1" y="174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4"/>
                    <a:pt x="54" y="347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28663" y="3500437"/>
            <a:ext cx="903287" cy="1712913"/>
            <a:chOff x="728663" y="3500437"/>
            <a:chExt cx="903287" cy="1712913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28663" y="4813300"/>
              <a:ext cx="46038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587500" y="3986212"/>
              <a:ext cx="44450" cy="919163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1092200" y="3500437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7 h 407"/>
                <a:gd name="T4" fmla="*/ 0 w 55"/>
                <a:gd name="T5" fmla="*/ 1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7"/>
                    <a:pt x="0" y="407"/>
                    <a:pt x="0" y="407"/>
                  </a:cubicBezTo>
                  <a:cubicBezTo>
                    <a:pt x="1" y="267"/>
                    <a:pt x="1" y="142"/>
                    <a:pt x="0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7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1092200" y="39560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7"/>
                    <a:pt x="55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1092200" y="4411662"/>
              <a:ext cx="46038" cy="431800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3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3"/>
                    <a:pt x="0" y="513"/>
                    <a:pt x="0" y="513"/>
                  </a:cubicBezTo>
                  <a:cubicBezTo>
                    <a:pt x="1" y="346"/>
                    <a:pt x="1" y="173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3"/>
                    <a:pt x="54" y="346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91858" y="5642480"/>
            <a:ext cx="503237" cy="1179512"/>
            <a:chOff x="4805363" y="5581650"/>
            <a:chExt cx="503237" cy="1179512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805363" y="6361112"/>
              <a:ext cx="44450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264150" y="5581650"/>
              <a:ext cx="44450" cy="787400"/>
            </a:xfrm>
            <a:custGeom>
              <a:avLst/>
              <a:gdLst>
                <a:gd name="T0" fmla="*/ 54 w 54"/>
                <a:gd name="T1" fmla="*/ 937 h 937"/>
                <a:gd name="T2" fmla="*/ 0 w 54"/>
                <a:gd name="T3" fmla="*/ 937 h 937"/>
                <a:gd name="T4" fmla="*/ 1 w 54"/>
                <a:gd name="T5" fmla="*/ 0 h 937"/>
                <a:gd name="T6" fmla="*/ 54 w 54"/>
                <a:gd name="T7" fmla="*/ 0 h 937"/>
                <a:gd name="T8" fmla="*/ 54 w 54"/>
                <a:gd name="T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7">
                  <a:moveTo>
                    <a:pt x="54" y="937"/>
                  </a:moveTo>
                  <a:cubicBezTo>
                    <a:pt x="0" y="937"/>
                    <a:pt x="0" y="937"/>
                    <a:pt x="0" y="937"/>
                  </a:cubicBezTo>
                  <a:cubicBezTo>
                    <a:pt x="0" y="761"/>
                    <a:pt x="1" y="148"/>
                    <a:pt x="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761"/>
                    <a:pt x="54" y="93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805363" y="5803900"/>
              <a:ext cx="44450" cy="21590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948248" y="1930928"/>
            <a:ext cx="7082452" cy="2472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5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THANK YOU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76" grpId="0" animBg="1"/>
      <p:bldP spid="77" grpId="0" animBg="1"/>
      <p:bldP spid="92" grpId="0"/>
      <p:bldP spid="9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74297" y="4099026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32685" y="4866481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1649188" y="4233892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題目更改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78599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4AE96A41-2525-4843-B2FB-860144D17537}"/>
              </a:ext>
            </a:extLst>
          </p:cNvPr>
          <p:cNvSpPr/>
          <p:nvPr/>
        </p:nvSpPr>
        <p:spPr>
          <a:xfrm>
            <a:off x="2791249" y="2828833"/>
            <a:ext cx="5780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72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題目更改原因</a:t>
            </a:r>
            <a:endParaRPr lang="en-US" altLang="zh-CN" sz="72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5EE9BD-A46D-44AF-8D32-BD08F1C69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46" y="4029164"/>
            <a:ext cx="2638197" cy="2638197"/>
          </a:xfrm>
          <a:prstGeom prst="rect">
            <a:avLst/>
          </a:prstGeom>
        </p:spPr>
      </p:pic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4370502" y="1296357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7473181" y="6333497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6" name="Oval 42"/>
          <p:cNvSpPr>
            <a:spLocks noChangeArrowheads="1"/>
          </p:cNvSpPr>
          <p:nvPr/>
        </p:nvSpPr>
        <p:spPr bwMode="auto">
          <a:xfrm>
            <a:off x="5799253" y="5637556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11339049" y="1858248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44"/>
          <p:cNvSpPr>
            <a:spLocks noEditPoints="1"/>
          </p:cNvSpPr>
          <p:nvPr/>
        </p:nvSpPr>
        <p:spPr bwMode="auto">
          <a:xfrm>
            <a:off x="2266271" y="5420862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49"/>
          <p:cNvSpPr/>
          <p:nvPr/>
        </p:nvSpPr>
        <p:spPr bwMode="auto">
          <a:xfrm>
            <a:off x="1538872" y="1374144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49"/>
          <p:cNvSpPr/>
          <p:nvPr/>
        </p:nvSpPr>
        <p:spPr bwMode="auto">
          <a:xfrm>
            <a:off x="8350669" y="495908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3696079" y="1844764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5"/>
          <p:cNvSpPr>
            <a:spLocks noEditPoints="1"/>
          </p:cNvSpPr>
          <p:nvPr/>
        </p:nvSpPr>
        <p:spPr bwMode="auto">
          <a:xfrm>
            <a:off x="7654156" y="1266779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1850347" y="4422568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Freeform 45"/>
          <p:cNvSpPr>
            <a:spLocks noEditPoints="1"/>
          </p:cNvSpPr>
          <p:nvPr/>
        </p:nvSpPr>
        <p:spPr bwMode="auto">
          <a:xfrm>
            <a:off x="10263512" y="2828833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9474354" y="1035632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9"/>
          <p:cNvSpPr/>
          <p:nvPr/>
        </p:nvSpPr>
        <p:spPr bwMode="auto">
          <a:xfrm>
            <a:off x="427152" y="3428998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4539821" y="4708437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882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2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694103" y="4198143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1360509" y="4730749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背景與動機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68817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7C4D9714-B87E-4733-99B9-63CDE5875C9C}"/>
              </a:ext>
            </a:extLst>
          </p:cNvPr>
          <p:cNvSpPr/>
          <p:nvPr/>
        </p:nvSpPr>
        <p:spPr>
          <a:xfrm>
            <a:off x="3486855" y="5066391"/>
            <a:ext cx="1500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Python 3.8.2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5ECE85-31D4-4517-8CA2-581623ED7BEB}"/>
              </a:ext>
            </a:extLst>
          </p:cNvPr>
          <p:cNvSpPr/>
          <p:nvPr/>
        </p:nvSpPr>
        <p:spPr>
          <a:xfrm>
            <a:off x="7176639" y="5272555"/>
            <a:ext cx="150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4850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簡介</a:t>
            </a:r>
            <a:endParaRPr lang="en-US" altLang="zh-CN" sz="4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255895" y="1355099"/>
            <a:ext cx="8736984" cy="3025393"/>
            <a:chOff x="1277647" y="592849"/>
            <a:chExt cx="8736984" cy="3025393"/>
          </a:xfrm>
        </p:grpSpPr>
        <p:sp>
          <p:nvSpPr>
            <p:cNvPr id="77" name="AutoShape 12"/>
            <p:cNvSpPr/>
            <p:nvPr/>
          </p:nvSpPr>
          <p:spPr bwMode="auto">
            <a:xfrm>
              <a:off x="6205425" y="592849"/>
              <a:ext cx="3809206" cy="2673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002" y="0"/>
                  </a:moveTo>
                  <a:cubicBezTo>
                    <a:pt x="10111" y="0"/>
                    <a:pt x="6906" y="4157"/>
                    <a:pt x="6459" y="9517"/>
                  </a:cubicBezTo>
                  <a:lnTo>
                    <a:pt x="0" y="11624"/>
                  </a:lnTo>
                  <a:lnTo>
                    <a:pt x="6556" y="12962"/>
                  </a:lnTo>
                  <a:cubicBezTo>
                    <a:pt x="7261" y="17891"/>
                    <a:pt x="10327" y="21599"/>
                    <a:pt x="14002" y="21599"/>
                  </a:cubicBezTo>
                  <a:cubicBezTo>
                    <a:pt x="18198" y="21599"/>
                    <a:pt x="21599" y="16764"/>
                    <a:pt x="21599" y="10800"/>
                  </a:cubicBezTo>
                  <a:cubicBezTo>
                    <a:pt x="21599" y="4835"/>
                    <a:pt x="18198" y="0"/>
                    <a:pt x="14002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8" name="AutoShape 14"/>
            <p:cNvSpPr/>
            <p:nvPr/>
          </p:nvSpPr>
          <p:spPr bwMode="auto">
            <a:xfrm>
              <a:off x="7505987" y="1664898"/>
              <a:ext cx="2361159" cy="10869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Source Han Sans SC" panose="020F0502020204030204"/>
                </a:rPr>
                <a:t>一系列</a:t>
              </a:r>
              <a:endParaRPr lang="en-US" altLang="zh-TW" sz="2800" dirty="0">
                <a:solidFill>
                  <a:schemeClr val="bg1"/>
                </a:solidFill>
                <a:cs typeface="+mn-ea"/>
                <a:sym typeface="Source Han Sans SC" panose="020F0502020204030204"/>
              </a:endParaRPr>
            </a:p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Source Han Sans SC" panose="020F0502020204030204"/>
                </a:rPr>
                <a:t>主題影片推薦</a:t>
              </a:r>
              <a:endParaRPr lang="es-ES" altLang="zh-CN" sz="28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9" name="AutoShape 15"/>
            <p:cNvSpPr/>
            <p:nvPr/>
          </p:nvSpPr>
          <p:spPr bwMode="auto">
            <a:xfrm>
              <a:off x="8374179" y="879005"/>
              <a:ext cx="618303" cy="592356"/>
            </a:xfrm>
            <a:custGeom>
              <a:avLst/>
              <a:gdLst>
                <a:gd name="T0" fmla="+- 0 10800 52"/>
                <a:gd name="T1" fmla="*/ T0 w 21497"/>
                <a:gd name="T2" fmla="*/ 10772 h 21544"/>
                <a:gd name="T3" fmla="+- 0 10800 52"/>
                <a:gd name="T4" fmla="*/ T3 w 21497"/>
                <a:gd name="T5" fmla="*/ 10772 h 21544"/>
                <a:gd name="T6" fmla="+- 0 10800 52"/>
                <a:gd name="T7" fmla="*/ T6 w 21497"/>
                <a:gd name="T8" fmla="*/ 10772 h 21544"/>
                <a:gd name="T9" fmla="+- 0 10800 52"/>
                <a:gd name="T10" fmla="*/ T9 w 21497"/>
                <a:gd name="T11" fmla="*/ 10772 h 2154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7" h="21544">
                  <a:moveTo>
                    <a:pt x="357" y="9006"/>
                  </a:moveTo>
                  <a:cubicBezTo>
                    <a:pt x="57" y="8710"/>
                    <a:pt x="-52" y="8437"/>
                    <a:pt x="22" y="8189"/>
                  </a:cubicBezTo>
                  <a:cubicBezTo>
                    <a:pt x="100" y="7941"/>
                    <a:pt x="330" y="7789"/>
                    <a:pt x="716" y="7738"/>
                  </a:cubicBezTo>
                  <a:lnTo>
                    <a:pt x="7205" y="6739"/>
                  </a:lnTo>
                  <a:lnTo>
                    <a:pt x="10113" y="551"/>
                  </a:lnTo>
                  <a:cubicBezTo>
                    <a:pt x="10284" y="183"/>
                    <a:pt x="10496" y="0"/>
                    <a:pt x="10742" y="0"/>
                  </a:cubicBezTo>
                  <a:cubicBezTo>
                    <a:pt x="10989" y="0"/>
                    <a:pt x="11203" y="180"/>
                    <a:pt x="11382" y="551"/>
                  </a:cubicBezTo>
                  <a:lnTo>
                    <a:pt x="14293" y="6739"/>
                  </a:lnTo>
                  <a:lnTo>
                    <a:pt x="20779" y="7738"/>
                  </a:lnTo>
                  <a:cubicBezTo>
                    <a:pt x="21167" y="7789"/>
                    <a:pt x="21392" y="7941"/>
                    <a:pt x="21473" y="8189"/>
                  </a:cubicBezTo>
                  <a:cubicBezTo>
                    <a:pt x="21547" y="8437"/>
                    <a:pt x="21448" y="8710"/>
                    <a:pt x="21178" y="9006"/>
                  </a:cubicBezTo>
                  <a:lnTo>
                    <a:pt x="16473" y="13804"/>
                  </a:lnTo>
                  <a:lnTo>
                    <a:pt x="17574" y="20597"/>
                  </a:lnTo>
                  <a:cubicBezTo>
                    <a:pt x="17643" y="21005"/>
                    <a:pt x="17576" y="21281"/>
                    <a:pt x="17375" y="21442"/>
                  </a:cubicBezTo>
                  <a:cubicBezTo>
                    <a:pt x="17177" y="21600"/>
                    <a:pt x="16899" y="21574"/>
                    <a:pt x="16548" y="21369"/>
                  </a:cubicBezTo>
                  <a:lnTo>
                    <a:pt x="10753" y="18172"/>
                  </a:lnTo>
                  <a:lnTo>
                    <a:pt x="4947" y="21369"/>
                  </a:lnTo>
                  <a:cubicBezTo>
                    <a:pt x="4596" y="21574"/>
                    <a:pt x="4321" y="21600"/>
                    <a:pt x="4120" y="21442"/>
                  </a:cubicBezTo>
                  <a:cubicBezTo>
                    <a:pt x="3919" y="21281"/>
                    <a:pt x="3849" y="21002"/>
                    <a:pt x="3922" y="20597"/>
                  </a:cubicBezTo>
                  <a:lnTo>
                    <a:pt x="5022" y="13804"/>
                  </a:lnTo>
                  <a:lnTo>
                    <a:pt x="357" y="90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DD7BA748-35C9-486A-AC31-CC90A3D4D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647" y="730521"/>
              <a:ext cx="4296318" cy="2887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群組 80"/>
          <p:cNvGrpSpPr/>
          <p:nvPr/>
        </p:nvGrpSpPr>
        <p:grpSpPr>
          <a:xfrm>
            <a:off x="4710259" y="3850505"/>
            <a:ext cx="7094147" cy="2820718"/>
            <a:chOff x="3637936" y="3764540"/>
            <a:chExt cx="7094147" cy="2820718"/>
          </a:xfrm>
        </p:grpSpPr>
        <p:sp>
          <p:nvSpPr>
            <p:cNvPr id="82" name="AutoShape 8"/>
            <p:cNvSpPr/>
            <p:nvPr/>
          </p:nvSpPr>
          <p:spPr bwMode="auto">
            <a:xfrm>
              <a:off x="3637936" y="3764540"/>
              <a:ext cx="3682207" cy="2673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7858" y="0"/>
                  </a:moveTo>
                  <a:cubicBezTo>
                    <a:pt x="3518" y="0"/>
                    <a:pt x="0" y="4835"/>
                    <a:pt x="0" y="10800"/>
                  </a:cubicBezTo>
                  <a:cubicBezTo>
                    <a:pt x="0" y="16764"/>
                    <a:pt x="3518" y="21599"/>
                    <a:pt x="7858" y="21599"/>
                  </a:cubicBezTo>
                  <a:cubicBezTo>
                    <a:pt x="11773" y="21599"/>
                    <a:pt x="15018" y="17665"/>
                    <a:pt x="15616" y="12517"/>
                  </a:cubicBezTo>
                  <a:lnTo>
                    <a:pt x="21599" y="10779"/>
                  </a:lnTo>
                  <a:lnTo>
                    <a:pt x="15613" y="9058"/>
                  </a:lnTo>
                  <a:cubicBezTo>
                    <a:pt x="15007" y="3922"/>
                    <a:pt x="11766" y="0"/>
                    <a:pt x="7858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3" name="AutoShape 10"/>
            <p:cNvSpPr/>
            <p:nvPr/>
          </p:nvSpPr>
          <p:spPr bwMode="auto">
            <a:xfrm>
              <a:off x="3941148" y="4792446"/>
              <a:ext cx="2063750" cy="13926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Source Han Sans SC" panose="020F0502020204030204"/>
                </a:rPr>
                <a:t>透過圖片</a:t>
              </a:r>
              <a:endParaRPr lang="en-US" altLang="zh-TW" sz="2800" dirty="0">
                <a:solidFill>
                  <a:schemeClr val="bg1"/>
                </a:solidFill>
                <a:cs typeface="+mn-ea"/>
                <a:sym typeface="Source Han Sans SC" panose="020F0502020204030204"/>
              </a:endParaRPr>
            </a:p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latin typeface="Source Han Sans SC" panose="020F0502020204030204"/>
                  <a:cs typeface="+mn-ea"/>
                  <a:sym typeface="Source Han Sans SC" panose="020F0502020204030204"/>
                </a:rPr>
                <a:t>找到想要的劇種</a:t>
              </a:r>
              <a:endParaRPr lang="es-ES" altLang="zh-CN" sz="28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pic>
          <p:nvPicPr>
            <p:cNvPr id="84" name="Picture 3">
              <a:extLst>
                <a:ext uri="{FF2B5EF4-FFF2-40B4-BE49-F238E27FC236}">
                  <a16:creationId xmlns:a16="http://schemas.microsoft.com/office/drawing/2014/main" id="{5AD87E16-BEE8-4B96-AF3D-AE8FC1340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360" y="4052094"/>
              <a:ext cx="2913723" cy="253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8C5733C3-EBCA-41AC-A6E9-6A9317C7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074" y="3997517"/>
              <a:ext cx="673993" cy="673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66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38157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750723" y="499539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問題與機會</a:t>
            </a:r>
            <a:endParaRPr lang="en-US" altLang="zh-CN" sz="4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1175480" y="1925339"/>
            <a:ext cx="10485578" cy="4095159"/>
            <a:chOff x="1175480" y="1925339"/>
            <a:chExt cx="10485578" cy="409515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C4D9714-B87E-4733-99B9-63CDE5875C9C}"/>
                </a:ext>
              </a:extLst>
            </p:cNvPr>
            <p:cNvSpPr/>
            <p:nvPr/>
          </p:nvSpPr>
          <p:spPr>
            <a:xfrm>
              <a:off x="3486855" y="5066391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Python 3.8.2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C5ECE85-31D4-4517-8CA2-581623ED7BEB}"/>
                </a:ext>
              </a:extLst>
            </p:cNvPr>
            <p:cNvSpPr/>
            <p:nvPr/>
          </p:nvSpPr>
          <p:spPr>
            <a:xfrm>
              <a:off x="7176639" y="5272555"/>
              <a:ext cx="15006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HTML5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椭圆 4">
              <a:extLst>
                <a:ext uri="{FF2B5EF4-FFF2-40B4-BE49-F238E27FC236}">
                  <a16:creationId xmlns:a16="http://schemas.microsoft.com/office/drawing/2014/main" id="{3CF603C4-1435-439B-92AC-48CF972F5B62}"/>
                </a:ext>
              </a:extLst>
            </p:cNvPr>
            <p:cNvSpPr/>
            <p:nvPr/>
          </p:nvSpPr>
          <p:spPr>
            <a:xfrm>
              <a:off x="4063634" y="3015490"/>
              <a:ext cx="3936437" cy="1783060"/>
            </a:xfrm>
            <a:prstGeom prst="ellipse">
              <a:avLst/>
            </a:prstGeom>
            <a:noFill/>
            <a:ln w="19050" cap="rnd">
              <a:solidFill>
                <a:srgbClr val="18171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1" name="椭圆 5">
              <a:extLst>
                <a:ext uri="{FF2B5EF4-FFF2-40B4-BE49-F238E27FC236}">
                  <a16:creationId xmlns:a16="http://schemas.microsoft.com/office/drawing/2014/main" id="{761F32AB-3AB4-4570-800F-5A8DD71EED74}"/>
                </a:ext>
              </a:extLst>
            </p:cNvPr>
            <p:cNvSpPr/>
            <p:nvPr/>
          </p:nvSpPr>
          <p:spPr>
            <a:xfrm rot="5400000">
              <a:off x="4059068" y="3015490"/>
              <a:ext cx="3936437" cy="1783060"/>
            </a:xfrm>
            <a:prstGeom prst="ellipse">
              <a:avLst/>
            </a:prstGeom>
            <a:noFill/>
            <a:ln w="19050" cap="rnd">
              <a:solidFill>
                <a:srgbClr val="18171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2" name="椭圆 6">
              <a:extLst>
                <a:ext uri="{FF2B5EF4-FFF2-40B4-BE49-F238E27FC236}">
                  <a16:creationId xmlns:a16="http://schemas.microsoft.com/office/drawing/2014/main" id="{DE9468CF-7DDC-4111-8F93-7C979875B08C}"/>
                </a:ext>
              </a:extLst>
            </p:cNvPr>
            <p:cNvSpPr/>
            <p:nvPr/>
          </p:nvSpPr>
          <p:spPr>
            <a:xfrm>
              <a:off x="4544880" y="2430962"/>
              <a:ext cx="1359557" cy="1359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3" name="椭圆 7">
              <a:extLst>
                <a:ext uri="{FF2B5EF4-FFF2-40B4-BE49-F238E27FC236}">
                  <a16:creationId xmlns:a16="http://schemas.microsoft.com/office/drawing/2014/main" id="{D51C5EEC-A34E-42E6-A8F5-6DC4975B8F9D}"/>
                </a:ext>
              </a:extLst>
            </p:cNvPr>
            <p:cNvSpPr/>
            <p:nvPr/>
          </p:nvSpPr>
          <p:spPr>
            <a:xfrm>
              <a:off x="6222272" y="2430962"/>
              <a:ext cx="1359557" cy="13595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6" name="椭圆 8">
              <a:extLst>
                <a:ext uri="{FF2B5EF4-FFF2-40B4-BE49-F238E27FC236}">
                  <a16:creationId xmlns:a16="http://schemas.microsoft.com/office/drawing/2014/main" id="{851A1024-6B65-4B67-9D9C-BCBB41FF0090}"/>
                </a:ext>
              </a:extLst>
            </p:cNvPr>
            <p:cNvSpPr/>
            <p:nvPr/>
          </p:nvSpPr>
          <p:spPr>
            <a:xfrm>
              <a:off x="6222272" y="4051468"/>
              <a:ext cx="1359557" cy="13595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5" name="椭圆 9">
              <a:extLst>
                <a:ext uri="{FF2B5EF4-FFF2-40B4-BE49-F238E27FC236}">
                  <a16:creationId xmlns:a16="http://schemas.microsoft.com/office/drawing/2014/main" id="{E7DC225D-59B2-457A-A7F1-2F44D7D02163}"/>
                </a:ext>
              </a:extLst>
            </p:cNvPr>
            <p:cNvSpPr/>
            <p:nvPr/>
          </p:nvSpPr>
          <p:spPr>
            <a:xfrm>
              <a:off x="4544880" y="4065424"/>
              <a:ext cx="1359557" cy="13595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7" name="矩形 6">
              <a:extLst>
                <a:ext uri="{FF2B5EF4-FFF2-40B4-BE49-F238E27FC236}">
                  <a16:creationId xmlns:a16="http://schemas.microsoft.com/office/drawing/2014/main" id="{47678131-D502-424C-A1D4-E7A8BADC9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480" y="1925340"/>
              <a:ext cx="334674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降低搜尋時間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可以圖搜尋感興趣的影片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提供雙平台（網頁、安卓）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網羅影視平台</a:t>
              </a:r>
              <a:r>
                <a:rPr lang="zh-TW" altLang="en-US" dirty="0"/>
                <a:t>資訊</a:t>
              </a:r>
              <a:endParaRPr lang="zh-TW" altLang="zh-TW" dirty="0"/>
            </a:p>
          </p:txBody>
        </p:sp>
        <p:sp>
          <p:nvSpPr>
            <p:cNvPr id="88" name="矩形 6">
              <a:extLst>
                <a:ext uri="{FF2B5EF4-FFF2-40B4-BE49-F238E27FC236}">
                  <a16:creationId xmlns:a16="http://schemas.microsoft.com/office/drawing/2014/main" id="{D82315A7-A4CC-47C7-ACA5-930BC3CA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618" y="4813015"/>
              <a:ext cx="3798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替代性高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相較現有相似平台還未有知名度</a:t>
              </a:r>
              <a:endParaRPr lang="zh-CN" altLang="en-US" sz="1333" dirty="0">
                <a:solidFill>
                  <a:srgbClr val="181715"/>
                </a:solidFill>
                <a:latin typeface="Century Gothic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6424B57-AC21-40DA-87ED-9167BF921DAD}"/>
                </a:ext>
              </a:extLst>
            </p:cNvPr>
            <p:cNvSpPr/>
            <p:nvPr/>
          </p:nvSpPr>
          <p:spPr>
            <a:xfrm>
              <a:off x="4944021" y="2753248"/>
              <a:ext cx="548139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733" b="1" dirty="0">
                  <a:solidFill>
                    <a:schemeClr val="bg1"/>
                  </a:solidFill>
                  <a:ea typeface="微软雅黑" pitchFamily="34" charset="-122"/>
                </a:rPr>
                <a:t>S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6E044F6-827D-4EF9-A73B-97DCE24914BE}"/>
                </a:ext>
              </a:extLst>
            </p:cNvPr>
            <p:cNvSpPr/>
            <p:nvPr/>
          </p:nvSpPr>
          <p:spPr>
            <a:xfrm>
              <a:off x="6517973" y="2777347"/>
              <a:ext cx="765829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733" b="1" dirty="0">
                  <a:solidFill>
                    <a:schemeClr val="bg1"/>
                  </a:solidFill>
                  <a:ea typeface="微软雅黑" pitchFamily="34" charset="-122"/>
                </a:rPr>
                <a:t>O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EC875E4-D1B8-43E8-A7A9-12C5A7F1D6E0}"/>
                </a:ext>
              </a:extLst>
            </p:cNvPr>
            <p:cNvSpPr/>
            <p:nvPr/>
          </p:nvSpPr>
          <p:spPr>
            <a:xfrm>
              <a:off x="4888455" y="4400411"/>
              <a:ext cx="702461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733" b="1" dirty="0">
                  <a:solidFill>
                    <a:schemeClr val="bg1"/>
                  </a:solidFill>
                  <a:ea typeface="微软雅黑" pitchFamily="34" charset="-122"/>
                </a:rPr>
                <a:t>W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90F56B7-CF10-4C55-92F4-0E4CD022F3E7}"/>
                </a:ext>
              </a:extLst>
            </p:cNvPr>
            <p:cNvSpPr/>
            <p:nvPr/>
          </p:nvSpPr>
          <p:spPr>
            <a:xfrm>
              <a:off x="6609072" y="4400412"/>
              <a:ext cx="506480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733" b="1" dirty="0">
                  <a:solidFill>
                    <a:schemeClr val="bg1"/>
                  </a:solidFill>
                  <a:ea typeface="微软雅黑" pitchFamily="34" charset="-122"/>
                </a:rPr>
                <a:t>T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3" name="矩形 6">
              <a:extLst>
                <a:ext uri="{FF2B5EF4-FFF2-40B4-BE49-F238E27FC236}">
                  <a16:creationId xmlns:a16="http://schemas.microsoft.com/office/drawing/2014/main" id="{9AFCD130-EE35-48BE-9D43-94D0D2943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6523" y="1925339"/>
              <a:ext cx="334674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提供多國語言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與</a:t>
              </a:r>
              <a:r>
                <a:rPr lang="zh-TW" altLang="en-US" dirty="0"/>
                <a:t>廣告商、</a:t>
              </a:r>
              <a:r>
                <a:rPr lang="zh-TW" altLang="zh-TW" dirty="0"/>
                <a:t>影視平台合作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擴展搜尋及推薦影片功能</a:t>
              </a:r>
              <a:endParaRPr lang="zh-TW" altLang="zh-TW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在本系統觀看影片</a:t>
              </a:r>
              <a:endParaRPr lang="zh-CN" altLang="en-US" sz="1333" dirty="0">
                <a:solidFill>
                  <a:srgbClr val="181715"/>
                </a:solidFill>
                <a:latin typeface="Century Gothic" pitchFamily="34" charset="0"/>
              </a:endParaRPr>
            </a:p>
          </p:txBody>
        </p:sp>
        <p:sp>
          <p:nvSpPr>
            <p:cNvPr id="94" name="矩形 6">
              <a:extLst>
                <a:ext uri="{FF2B5EF4-FFF2-40B4-BE49-F238E27FC236}">
                  <a16:creationId xmlns:a16="http://schemas.microsoft.com/office/drawing/2014/main" id="{C7D2D944-9765-4D9F-B7E5-05A54F7C7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331" y="4813015"/>
              <a:ext cx="2907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需跳轉至其他影視平台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專業度不夠有維護困難</a:t>
              </a:r>
              <a:endParaRPr lang="zh-CN" altLang="en-US" sz="1333" dirty="0">
                <a:solidFill>
                  <a:srgbClr val="181715"/>
                </a:solidFill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060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38157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547861" y="502061"/>
            <a:ext cx="3854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相關系統探討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BD77A441-92F4-428E-9E5A-F5225C68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73398"/>
              </p:ext>
            </p:extLst>
          </p:nvPr>
        </p:nvGraphicFramePr>
        <p:xfrm>
          <a:off x="138404" y="1847973"/>
          <a:ext cx="11915192" cy="3637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8225">
                  <a:extLst>
                    <a:ext uri="{9D8B030D-6E8A-4147-A177-3AD203B41FA5}">
                      <a16:colId xmlns:a16="http://schemas.microsoft.com/office/drawing/2014/main" val="237093654"/>
                    </a:ext>
                  </a:extLst>
                </a:gridCol>
                <a:gridCol w="2347999">
                  <a:extLst>
                    <a:ext uri="{9D8B030D-6E8A-4147-A177-3AD203B41FA5}">
                      <a16:colId xmlns:a16="http://schemas.microsoft.com/office/drawing/2014/main" val="1890360569"/>
                    </a:ext>
                  </a:extLst>
                </a:gridCol>
                <a:gridCol w="2513263">
                  <a:extLst>
                    <a:ext uri="{9D8B030D-6E8A-4147-A177-3AD203B41FA5}">
                      <a16:colId xmlns:a16="http://schemas.microsoft.com/office/drawing/2014/main" val="2159554235"/>
                    </a:ext>
                  </a:extLst>
                </a:gridCol>
                <a:gridCol w="2334648">
                  <a:extLst>
                    <a:ext uri="{9D8B030D-6E8A-4147-A177-3AD203B41FA5}">
                      <a16:colId xmlns:a16="http://schemas.microsoft.com/office/drawing/2014/main" val="4230985574"/>
                    </a:ext>
                  </a:extLst>
                </a:gridCol>
                <a:gridCol w="2441057">
                  <a:extLst>
                    <a:ext uri="{9D8B030D-6E8A-4147-A177-3AD203B41FA5}">
                      <a16:colId xmlns:a16="http://schemas.microsoft.com/office/drawing/2014/main" val="456438859"/>
                    </a:ext>
                  </a:extLst>
                </a:gridCol>
              </a:tblGrid>
              <a:tr h="410547">
                <a:tc>
                  <a:txBody>
                    <a:bodyPr/>
                    <a:lstStyle/>
                    <a:p>
                      <a:pPr marL="81026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搜劇</a:t>
                      </a: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（</a:t>
                      </a:r>
                      <a:r>
                        <a:rPr lang="en-US" sz="2400" kern="100" dirty="0">
                          <a:effectLst/>
                        </a:rPr>
                        <a:t>Film Seeker</a:t>
                      </a:r>
                      <a:r>
                        <a:rPr lang="zh-TW" sz="2400" kern="100" dirty="0">
                          <a:effectLst/>
                        </a:rPr>
                        <a:t>）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左撇子的</a:t>
                      </a:r>
                      <a:endParaRPr lang="en-US" altLang="zh-TW" sz="2400" kern="1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電影博物館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霸子看影劇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幕迷影評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2513833315"/>
                  </a:ext>
                </a:extLst>
              </a:tr>
              <a:tr h="145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評論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2310832343"/>
                  </a:ext>
                </a:extLst>
              </a:tr>
              <a:tr h="145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TW" sz="2400" kern="100">
                          <a:effectLst/>
                        </a:rPr>
                        <a:t>評分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1888673489"/>
                  </a:ext>
                </a:extLst>
              </a:tr>
              <a:tr h="48802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影片連結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2565260053"/>
                  </a:ext>
                </a:extLst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圖片搜尋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1944194364"/>
                  </a:ext>
                </a:extLst>
              </a:tr>
              <a:tr h="48802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推薦分析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3337014803"/>
                  </a:ext>
                </a:extLst>
              </a:tr>
              <a:tr h="36756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使用語言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r>
                        <a:rPr lang="en-US" sz="2400" kern="100" dirty="0">
                          <a:effectLst/>
                        </a:rPr>
                        <a:t>/</a:t>
                      </a:r>
                      <a:r>
                        <a:rPr lang="zh-TW" sz="2400" kern="100" dirty="0">
                          <a:effectLst/>
                        </a:rPr>
                        <a:t>英文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423400211"/>
                  </a:ext>
                </a:extLst>
              </a:tr>
              <a:tr h="46524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使用平台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網頁、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網頁、</a:t>
                      </a:r>
                      <a:r>
                        <a:rPr lang="en-US" sz="2400" kern="100" dirty="0">
                          <a:effectLst/>
                        </a:rPr>
                        <a:t>android/</a:t>
                      </a:r>
                      <a:r>
                        <a:rPr lang="en-US" sz="2400" kern="100" dirty="0" err="1">
                          <a:effectLst/>
                        </a:rPr>
                        <a:t>ios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8144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52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系統規格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8488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DD2F2E9-286A-4EEC-AD6F-B9ADD456D4A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演示文稿13"/>
</p:tagLst>
</file>

<file path=ppt/theme/theme1.xml><?xml version="1.0" encoding="utf-8"?>
<a:theme xmlns:a="http://schemas.openxmlformats.org/drawingml/2006/main" name="Office Theme">
  <a:themeElements>
    <a:clrScheme name="自定义 45">
      <a:dk1>
        <a:srgbClr val="3B4761"/>
      </a:dk1>
      <a:lt1>
        <a:sysClr val="window" lastClr="FFFFFF"/>
      </a:lt1>
      <a:dk2>
        <a:srgbClr val="3B4761"/>
      </a:dk2>
      <a:lt2>
        <a:srgbClr val="FFFFFF"/>
      </a:lt2>
      <a:accent1>
        <a:srgbClr val="F5B5C6"/>
      </a:accent1>
      <a:accent2>
        <a:srgbClr val="B5B6E6"/>
      </a:accent2>
      <a:accent3>
        <a:srgbClr val="A2D9D4"/>
      </a:accent3>
      <a:accent4>
        <a:srgbClr val="F5B5C6"/>
      </a:accent4>
      <a:accent5>
        <a:srgbClr val="B5B6E6"/>
      </a:accent5>
      <a:accent6>
        <a:srgbClr val="A2D9D4"/>
      </a:accent6>
      <a:hlink>
        <a:srgbClr val="F5B5C6"/>
      </a:hlink>
      <a:folHlink>
        <a:srgbClr val="B5B6E6"/>
      </a:folHlink>
    </a:clrScheme>
    <a:fontScheme name="r2gebdts">
      <a:majorFont>
        <a:latin typeface="Source Han Sans SC"/>
        <a:ea typeface="Source Han Sans SC"/>
        <a:cs typeface=""/>
      </a:majorFont>
      <a:minorFont>
        <a:latin typeface="Source Han Sans SC"/>
        <a:ea typeface="Source Han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405</Words>
  <Application>Microsoft Office PowerPoint</Application>
  <PresentationFormat>寬螢幕</PresentationFormat>
  <Paragraphs>150</Paragraphs>
  <Slides>20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等线</vt:lpstr>
      <vt:lpstr>Source Han Sans SC</vt:lpstr>
      <vt:lpstr>Arial</vt:lpstr>
      <vt:lpstr>Century Gothic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舒融 詹</cp:lastModifiedBy>
  <cp:revision>97</cp:revision>
  <dcterms:created xsi:type="dcterms:W3CDTF">2017-11-05T01:44:00Z</dcterms:created>
  <dcterms:modified xsi:type="dcterms:W3CDTF">2020-05-28T15:06:11Z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