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9" r:id="rId3"/>
    <p:sldId id="258" r:id="rId4"/>
    <p:sldId id="264" r:id="rId5"/>
    <p:sldId id="259" r:id="rId6"/>
    <p:sldId id="261" r:id="rId7"/>
    <p:sldId id="265" r:id="rId8"/>
    <p:sldId id="262" r:id="rId9"/>
    <p:sldId id="270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8C595-33CC-4C26-8D53-8F7391E792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4C6C2-3787-4806-A623-FD63A6F8D0F1}">
      <dgm:prSet/>
      <dgm:spPr/>
      <dgm:t>
        <a:bodyPr/>
        <a:lstStyle/>
        <a:p>
          <a:r>
            <a:rPr lang="en-US" dirty="0"/>
            <a:t>Mask Wearing</a:t>
          </a:r>
        </a:p>
      </dgm:t>
    </dgm:pt>
    <dgm:pt modelId="{F3ACB8C9-AB04-4C38-BD37-E03A2629E113}" type="parTrans" cxnId="{937CDDBB-BDDF-466C-8E9E-DF04B0102F2B}">
      <dgm:prSet/>
      <dgm:spPr/>
      <dgm:t>
        <a:bodyPr/>
        <a:lstStyle/>
        <a:p>
          <a:endParaRPr lang="en-US"/>
        </a:p>
      </dgm:t>
    </dgm:pt>
    <dgm:pt modelId="{77104406-6BB8-4F32-9149-1539E15821BC}" type="sibTrans" cxnId="{937CDDBB-BDDF-466C-8E9E-DF04B0102F2B}">
      <dgm:prSet/>
      <dgm:spPr/>
      <dgm:t>
        <a:bodyPr/>
        <a:lstStyle/>
        <a:p>
          <a:endParaRPr lang="en-US"/>
        </a:p>
      </dgm:t>
    </dgm:pt>
    <dgm:pt modelId="{19853D77-3598-4020-A5EB-7E34B98C2193}">
      <dgm:prSet/>
      <dgm:spPr/>
      <dgm:t>
        <a:bodyPr/>
        <a:lstStyle/>
        <a:p>
          <a:r>
            <a:rPr lang="en-US" dirty="0"/>
            <a:t>Ventilation</a:t>
          </a:r>
        </a:p>
      </dgm:t>
    </dgm:pt>
    <dgm:pt modelId="{047CD287-7172-4C70-9FDD-0190DCE7E821}" type="parTrans" cxnId="{9019F73F-BE21-4345-AC63-4A7EFBC95337}">
      <dgm:prSet/>
      <dgm:spPr/>
      <dgm:t>
        <a:bodyPr/>
        <a:lstStyle/>
        <a:p>
          <a:endParaRPr lang="en-US"/>
        </a:p>
      </dgm:t>
    </dgm:pt>
    <dgm:pt modelId="{5790F1A9-7D9C-4CFE-B865-0D565A92B15E}" type="sibTrans" cxnId="{9019F73F-BE21-4345-AC63-4A7EFBC95337}">
      <dgm:prSet/>
      <dgm:spPr/>
      <dgm:t>
        <a:bodyPr/>
        <a:lstStyle/>
        <a:p>
          <a:endParaRPr lang="en-US"/>
        </a:p>
      </dgm:t>
    </dgm:pt>
    <dgm:pt modelId="{0B7B26D5-6CF3-416F-86AA-813D9D545303}">
      <dgm:prSet/>
      <dgm:spPr/>
      <dgm:t>
        <a:bodyPr/>
        <a:lstStyle/>
        <a:p>
          <a:r>
            <a:rPr lang="en-US" dirty="0"/>
            <a:t>Natural Resistance</a:t>
          </a:r>
        </a:p>
      </dgm:t>
    </dgm:pt>
    <dgm:pt modelId="{E09BFBAF-18F5-4F3D-88CD-4B1257BEC269}" type="parTrans" cxnId="{7FE00236-253F-4D7D-B702-17FF590179DD}">
      <dgm:prSet/>
      <dgm:spPr/>
      <dgm:t>
        <a:bodyPr/>
        <a:lstStyle/>
        <a:p>
          <a:endParaRPr lang="en-US"/>
        </a:p>
      </dgm:t>
    </dgm:pt>
    <dgm:pt modelId="{A8108870-5D7B-457E-9619-3379EE5FA33A}" type="sibTrans" cxnId="{7FE00236-253F-4D7D-B702-17FF590179DD}">
      <dgm:prSet/>
      <dgm:spPr/>
      <dgm:t>
        <a:bodyPr/>
        <a:lstStyle/>
        <a:p>
          <a:endParaRPr lang="en-US"/>
        </a:p>
      </dgm:t>
    </dgm:pt>
    <dgm:pt modelId="{18D9B5D6-938B-4350-A07C-0C0F2B66ABFA}">
      <dgm:prSet/>
      <dgm:spPr/>
      <dgm:t>
        <a:bodyPr/>
        <a:lstStyle/>
        <a:p>
          <a:r>
            <a:rPr lang="en-US" dirty="0"/>
            <a:t>Vaccine</a:t>
          </a:r>
        </a:p>
      </dgm:t>
    </dgm:pt>
    <dgm:pt modelId="{B88167CB-D5BD-43EA-B9A6-C8D80DCB3ACB}" type="parTrans" cxnId="{45BB7D1D-D576-4BDC-AD82-6FFED3F905B1}">
      <dgm:prSet/>
      <dgm:spPr/>
      <dgm:t>
        <a:bodyPr/>
        <a:lstStyle/>
        <a:p>
          <a:endParaRPr lang="en-US"/>
        </a:p>
      </dgm:t>
    </dgm:pt>
    <dgm:pt modelId="{AF92DBF3-F05B-43D1-9DF1-77F4FE694887}" type="sibTrans" cxnId="{45BB7D1D-D576-4BDC-AD82-6FFED3F905B1}">
      <dgm:prSet/>
      <dgm:spPr/>
      <dgm:t>
        <a:bodyPr/>
        <a:lstStyle/>
        <a:p>
          <a:endParaRPr lang="en-US"/>
        </a:p>
      </dgm:t>
    </dgm:pt>
    <dgm:pt modelId="{E23F3754-E68C-4980-A56B-7C550498F2EC}" type="pres">
      <dgm:prSet presAssocID="{15B8C595-33CC-4C26-8D53-8F7391E79220}" presName="root" presStyleCnt="0">
        <dgm:presLayoutVars>
          <dgm:dir/>
          <dgm:resizeHandles val="exact"/>
        </dgm:presLayoutVars>
      </dgm:prSet>
      <dgm:spPr/>
    </dgm:pt>
    <dgm:pt modelId="{48A9FC14-B1DF-4E55-BD88-6EE5780A35D7}" type="pres">
      <dgm:prSet presAssocID="{A554C6C2-3787-4806-A623-FD63A6F8D0F1}" presName="compNode" presStyleCnt="0"/>
      <dgm:spPr/>
    </dgm:pt>
    <dgm:pt modelId="{F5163481-9D3D-4306-874B-1866146367F7}" type="pres">
      <dgm:prSet presAssocID="{A554C6C2-3787-4806-A623-FD63A6F8D0F1}" presName="bgRect" presStyleLbl="bgShp" presStyleIdx="0" presStyleCnt="4" custLinFactX="33897" custLinFactNeighborX="100000" custLinFactNeighborY="-461"/>
      <dgm:spPr/>
    </dgm:pt>
    <dgm:pt modelId="{CD4DDF79-E102-48C9-9800-D8C3EBF5D2D7}" type="pres">
      <dgm:prSet presAssocID="{A554C6C2-3787-4806-A623-FD63A6F8D0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e with mask with solid fill"/>
        </a:ext>
      </dgm:extLst>
    </dgm:pt>
    <dgm:pt modelId="{151A207D-1045-4726-8244-3FB2279A0982}" type="pres">
      <dgm:prSet presAssocID="{A554C6C2-3787-4806-A623-FD63A6F8D0F1}" presName="spaceRect" presStyleCnt="0"/>
      <dgm:spPr/>
    </dgm:pt>
    <dgm:pt modelId="{5360351D-E02A-45A5-83FF-1F1D37F41941}" type="pres">
      <dgm:prSet presAssocID="{A554C6C2-3787-4806-A623-FD63A6F8D0F1}" presName="parTx" presStyleLbl="revTx" presStyleIdx="0" presStyleCnt="4">
        <dgm:presLayoutVars>
          <dgm:chMax val="0"/>
          <dgm:chPref val="0"/>
        </dgm:presLayoutVars>
      </dgm:prSet>
      <dgm:spPr/>
    </dgm:pt>
    <dgm:pt modelId="{23FC34BF-CBD7-4257-A939-ECA7BCF98BFD}" type="pres">
      <dgm:prSet presAssocID="{77104406-6BB8-4F32-9149-1539E15821BC}" presName="sibTrans" presStyleCnt="0"/>
      <dgm:spPr/>
    </dgm:pt>
    <dgm:pt modelId="{44A54337-C249-4834-BAC3-574BE769D0B8}" type="pres">
      <dgm:prSet presAssocID="{19853D77-3598-4020-A5EB-7E34B98C2193}" presName="compNode" presStyleCnt="0"/>
      <dgm:spPr/>
    </dgm:pt>
    <dgm:pt modelId="{E41740F4-37CC-41BD-B0EC-04CF6D9BFE97}" type="pres">
      <dgm:prSet presAssocID="{19853D77-3598-4020-A5EB-7E34B98C2193}" presName="bgRect" presStyleLbl="bgShp" presStyleIdx="1" presStyleCnt="4"/>
      <dgm:spPr/>
    </dgm:pt>
    <dgm:pt modelId="{E3B9249E-558F-4CC6-8EDE-24D128238A34}" type="pres">
      <dgm:prSet presAssocID="{19853D77-3598-4020-A5EB-7E34B98C21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ow with solid fill"/>
        </a:ext>
      </dgm:extLst>
    </dgm:pt>
    <dgm:pt modelId="{18D73620-10F3-45A2-8C9B-414BEA6EDB99}" type="pres">
      <dgm:prSet presAssocID="{19853D77-3598-4020-A5EB-7E34B98C2193}" presName="spaceRect" presStyleCnt="0"/>
      <dgm:spPr/>
    </dgm:pt>
    <dgm:pt modelId="{2ADB2CFD-025B-46F0-B86C-36042DB71CED}" type="pres">
      <dgm:prSet presAssocID="{19853D77-3598-4020-A5EB-7E34B98C2193}" presName="parTx" presStyleLbl="revTx" presStyleIdx="1" presStyleCnt="4">
        <dgm:presLayoutVars>
          <dgm:chMax val="0"/>
          <dgm:chPref val="0"/>
        </dgm:presLayoutVars>
      </dgm:prSet>
      <dgm:spPr/>
    </dgm:pt>
    <dgm:pt modelId="{9148D9F7-525C-45DE-8B66-341D3C0385DD}" type="pres">
      <dgm:prSet presAssocID="{5790F1A9-7D9C-4CFE-B865-0D565A92B15E}" presName="sibTrans" presStyleCnt="0"/>
      <dgm:spPr/>
    </dgm:pt>
    <dgm:pt modelId="{93173943-A0BB-4F65-A2ED-A1E5CD0AC2F9}" type="pres">
      <dgm:prSet presAssocID="{0B7B26D5-6CF3-416F-86AA-813D9D545303}" presName="compNode" presStyleCnt="0"/>
      <dgm:spPr/>
    </dgm:pt>
    <dgm:pt modelId="{89CE53D4-A02C-4BAC-BB20-B5A19F4A0CA1}" type="pres">
      <dgm:prSet presAssocID="{0B7B26D5-6CF3-416F-86AA-813D9D545303}" presName="bgRect" presStyleLbl="bgShp" presStyleIdx="2" presStyleCnt="4"/>
      <dgm:spPr/>
    </dgm:pt>
    <dgm:pt modelId="{9E1D9251-5CEB-4FBC-917D-8A3B47845BC2}" type="pres">
      <dgm:prSet presAssocID="{0B7B26D5-6CF3-416F-86AA-813D9D5453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 outline"/>
        </a:ext>
      </dgm:extLst>
    </dgm:pt>
    <dgm:pt modelId="{7D98DBE1-0A98-400B-876C-690067DCD1F2}" type="pres">
      <dgm:prSet presAssocID="{0B7B26D5-6CF3-416F-86AA-813D9D545303}" presName="spaceRect" presStyleCnt="0"/>
      <dgm:spPr/>
    </dgm:pt>
    <dgm:pt modelId="{D41BA44B-1739-46B9-8C9C-0A78756590D9}" type="pres">
      <dgm:prSet presAssocID="{0B7B26D5-6CF3-416F-86AA-813D9D545303}" presName="parTx" presStyleLbl="revTx" presStyleIdx="2" presStyleCnt="4">
        <dgm:presLayoutVars>
          <dgm:chMax val="0"/>
          <dgm:chPref val="0"/>
        </dgm:presLayoutVars>
      </dgm:prSet>
      <dgm:spPr/>
    </dgm:pt>
    <dgm:pt modelId="{9EDD9A91-90D8-46FB-80A9-59E2FC3905E8}" type="pres">
      <dgm:prSet presAssocID="{A8108870-5D7B-457E-9619-3379EE5FA33A}" presName="sibTrans" presStyleCnt="0"/>
      <dgm:spPr/>
    </dgm:pt>
    <dgm:pt modelId="{8D5EB16C-6CA3-4EB7-82D3-CAD750C54913}" type="pres">
      <dgm:prSet presAssocID="{18D9B5D6-938B-4350-A07C-0C0F2B66ABFA}" presName="compNode" presStyleCnt="0"/>
      <dgm:spPr/>
    </dgm:pt>
    <dgm:pt modelId="{000FF775-57E6-40CA-9B0B-F7A6117679BA}" type="pres">
      <dgm:prSet presAssocID="{18D9B5D6-938B-4350-A07C-0C0F2B66ABFA}" presName="bgRect" presStyleLbl="bgShp" presStyleIdx="3" presStyleCnt="4"/>
      <dgm:spPr/>
    </dgm:pt>
    <dgm:pt modelId="{E4378D63-453D-4055-A8C2-052BE9229D0B}" type="pres">
      <dgm:prSet presAssocID="{18D9B5D6-938B-4350-A07C-0C0F2B66AB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munity with solid fill"/>
        </a:ext>
      </dgm:extLst>
    </dgm:pt>
    <dgm:pt modelId="{A5316850-0353-4956-8D44-3BD64BAB2D19}" type="pres">
      <dgm:prSet presAssocID="{18D9B5D6-938B-4350-A07C-0C0F2B66ABFA}" presName="spaceRect" presStyleCnt="0"/>
      <dgm:spPr/>
    </dgm:pt>
    <dgm:pt modelId="{7707DEA3-F925-43C8-B646-7DAE3F5E5707}" type="pres">
      <dgm:prSet presAssocID="{18D9B5D6-938B-4350-A07C-0C0F2B66AB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74FA01-DE63-4E5F-861E-A4D48814C193}" type="presOf" srcId="{0B7B26D5-6CF3-416F-86AA-813D9D545303}" destId="{D41BA44B-1739-46B9-8C9C-0A78756590D9}" srcOrd="0" destOrd="0" presId="urn:microsoft.com/office/officeart/2018/2/layout/IconVerticalSolidList"/>
    <dgm:cxn modelId="{45BB7D1D-D576-4BDC-AD82-6FFED3F905B1}" srcId="{15B8C595-33CC-4C26-8D53-8F7391E79220}" destId="{18D9B5D6-938B-4350-A07C-0C0F2B66ABFA}" srcOrd="3" destOrd="0" parTransId="{B88167CB-D5BD-43EA-B9A6-C8D80DCB3ACB}" sibTransId="{AF92DBF3-F05B-43D1-9DF1-77F4FE694887}"/>
    <dgm:cxn modelId="{7FE00236-253F-4D7D-B702-17FF590179DD}" srcId="{15B8C595-33CC-4C26-8D53-8F7391E79220}" destId="{0B7B26D5-6CF3-416F-86AA-813D9D545303}" srcOrd="2" destOrd="0" parTransId="{E09BFBAF-18F5-4F3D-88CD-4B1257BEC269}" sibTransId="{A8108870-5D7B-457E-9619-3379EE5FA33A}"/>
    <dgm:cxn modelId="{9326F33E-E6CD-4AC6-B836-DC975AD46E4D}" type="presOf" srcId="{A554C6C2-3787-4806-A623-FD63A6F8D0F1}" destId="{5360351D-E02A-45A5-83FF-1F1D37F41941}" srcOrd="0" destOrd="0" presId="urn:microsoft.com/office/officeart/2018/2/layout/IconVerticalSolidList"/>
    <dgm:cxn modelId="{9019F73F-BE21-4345-AC63-4A7EFBC95337}" srcId="{15B8C595-33CC-4C26-8D53-8F7391E79220}" destId="{19853D77-3598-4020-A5EB-7E34B98C2193}" srcOrd="1" destOrd="0" parTransId="{047CD287-7172-4C70-9FDD-0190DCE7E821}" sibTransId="{5790F1A9-7D9C-4CFE-B865-0D565A92B15E}"/>
    <dgm:cxn modelId="{751D6C40-B3BA-442F-BD4C-3FBC3F0BE3DA}" type="presOf" srcId="{18D9B5D6-938B-4350-A07C-0C0F2B66ABFA}" destId="{7707DEA3-F925-43C8-B646-7DAE3F5E5707}" srcOrd="0" destOrd="0" presId="urn:microsoft.com/office/officeart/2018/2/layout/IconVerticalSolidList"/>
    <dgm:cxn modelId="{96BF0157-8FEB-4F0A-B653-BEAB09B14ECE}" type="presOf" srcId="{15B8C595-33CC-4C26-8D53-8F7391E79220}" destId="{E23F3754-E68C-4980-A56B-7C550498F2EC}" srcOrd="0" destOrd="0" presId="urn:microsoft.com/office/officeart/2018/2/layout/IconVerticalSolidList"/>
    <dgm:cxn modelId="{937CDDBB-BDDF-466C-8E9E-DF04B0102F2B}" srcId="{15B8C595-33CC-4C26-8D53-8F7391E79220}" destId="{A554C6C2-3787-4806-A623-FD63A6F8D0F1}" srcOrd="0" destOrd="0" parTransId="{F3ACB8C9-AB04-4C38-BD37-E03A2629E113}" sibTransId="{77104406-6BB8-4F32-9149-1539E15821BC}"/>
    <dgm:cxn modelId="{69CE94F7-5DD1-433B-9061-7868E6F5A051}" type="presOf" srcId="{19853D77-3598-4020-A5EB-7E34B98C2193}" destId="{2ADB2CFD-025B-46F0-B86C-36042DB71CED}" srcOrd="0" destOrd="0" presId="urn:microsoft.com/office/officeart/2018/2/layout/IconVerticalSolidList"/>
    <dgm:cxn modelId="{F201BBDD-C064-44AA-89F4-A41B3036ADA3}" type="presParOf" srcId="{E23F3754-E68C-4980-A56B-7C550498F2EC}" destId="{48A9FC14-B1DF-4E55-BD88-6EE5780A35D7}" srcOrd="0" destOrd="0" presId="urn:microsoft.com/office/officeart/2018/2/layout/IconVerticalSolidList"/>
    <dgm:cxn modelId="{B157DAF8-A618-4B65-AAD8-701550C10F67}" type="presParOf" srcId="{48A9FC14-B1DF-4E55-BD88-6EE5780A35D7}" destId="{F5163481-9D3D-4306-874B-1866146367F7}" srcOrd="0" destOrd="0" presId="urn:microsoft.com/office/officeart/2018/2/layout/IconVerticalSolidList"/>
    <dgm:cxn modelId="{C83A665C-BBEB-4CBC-BB53-2AE37458FC4D}" type="presParOf" srcId="{48A9FC14-B1DF-4E55-BD88-6EE5780A35D7}" destId="{CD4DDF79-E102-48C9-9800-D8C3EBF5D2D7}" srcOrd="1" destOrd="0" presId="urn:microsoft.com/office/officeart/2018/2/layout/IconVerticalSolidList"/>
    <dgm:cxn modelId="{590BC106-D86E-4224-9D53-15785C8CCC87}" type="presParOf" srcId="{48A9FC14-B1DF-4E55-BD88-6EE5780A35D7}" destId="{151A207D-1045-4726-8244-3FB2279A0982}" srcOrd="2" destOrd="0" presId="urn:microsoft.com/office/officeart/2018/2/layout/IconVerticalSolidList"/>
    <dgm:cxn modelId="{259B61AC-3ADB-417C-9322-395470E056CB}" type="presParOf" srcId="{48A9FC14-B1DF-4E55-BD88-6EE5780A35D7}" destId="{5360351D-E02A-45A5-83FF-1F1D37F41941}" srcOrd="3" destOrd="0" presId="urn:microsoft.com/office/officeart/2018/2/layout/IconVerticalSolidList"/>
    <dgm:cxn modelId="{50893067-63F9-4686-A1EA-73CFEE13C1C3}" type="presParOf" srcId="{E23F3754-E68C-4980-A56B-7C550498F2EC}" destId="{23FC34BF-CBD7-4257-A939-ECA7BCF98BFD}" srcOrd="1" destOrd="0" presId="urn:microsoft.com/office/officeart/2018/2/layout/IconVerticalSolidList"/>
    <dgm:cxn modelId="{207B94AA-7104-40BE-9206-BBF98B553A5A}" type="presParOf" srcId="{E23F3754-E68C-4980-A56B-7C550498F2EC}" destId="{44A54337-C249-4834-BAC3-574BE769D0B8}" srcOrd="2" destOrd="0" presId="urn:microsoft.com/office/officeart/2018/2/layout/IconVerticalSolidList"/>
    <dgm:cxn modelId="{8BF2FA72-1F9D-49E6-B05B-A6AAFDA00749}" type="presParOf" srcId="{44A54337-C249-4834-BAC3-574BE769D0B8}" destId="{E41740F4-37CC-41BD-B0EC-04CF6D9BFE97}" srcOrd="0" destOrd="0" presId="urn:microsoft.com/office/officeart/2018/2/layout/IconVerticalSolidList"/>
    <dgm:cxn modelId="{77AD62F6-1ED7-4ED8-974E-1F637D70A744}" type="presParOf" srcId="{44A54337-C249-4834-BAC3-574BE769D0B8}" destId="{E3B9249E-558F-4CC6-8EDE-24D128238A34}" srcOrd="1" destOrd="0" presId="urn:microsoft.com/office/officeart/2018/2/layout/IconVerticalSolidList"/>
    <dgm:cxn modelId="{1FB082D3-44AD-4EF9-9D57-8C6A641CFC8E}" type="presParOf" srcId="{44A54337-C249-4834-BAC3-574BE769D0B8}" destId="{18D73620-10F3-45A2-8C9B-414BEA6EDB99}" srcOrd="2" destOrd="0" presId="urn:microsoft.com/office/officeart/2018/2/layout/IconVerticalSolidList"/>
    <dgm:cxn modelId="{CC7290D4-FE30-4EF6-9C89-E53BD66FE4F2}" type="presParOf" srcId="{44A54337-C249-4834-BAC3-574BE769D0B8}" destId="{2ADB2CFD-025B-46F0-B86C-36042DB71CED}" srcOrd="3" destOrd="0" presId="urn:microsoft.com/office/officeart/2018/2/layout/IconVerticalSolidList"/>
    <dgm:cxn modelId="{AD96B905-ED8A-4553-800D-79181C4D7DB5}" type="presParOf" srcId="{E23F3754-E68C-4980-A56B-7C550498F2EC}" destId="{9148D9F7-525C-45DE-8B66-341D3C0385DD}" srcOrd="3" destOrd="0" presId="urn:microsoft.com/office/officeart/2018/2/layout/IconVerticalSolidList"/>
    <dgm:cxn modelId="{7DEA4DDE-7446-4234-8171-015A8D78922A}" type="presParOf" srcId="{E23F3754-E68C-4980-A56B-7C550498F2EC}" destId="{93173943-A0BB-4F65-A2ED-A1E5CD0AC2F9}" srcOrd="4" destOrd="0" presId="urn:microsoft.com/office/officeart/2018/2/layout/IconVerticalSolidList"/>
    <dgm:cxn modelId="{BBAA1215-ADB0-40FD-8806-7B1DD8E9F611}" type="presParOf" srcId="{93173943-A0BB-4F65-A2ED-A1E5CD0AC2F9}" destId="{89CE53D4-A02C-4BAC-BB20-B5A19F4A0CA1}" srcOrd="0" destOrd="0" presId="urn:microsoft.com/office/officeart/2018/2/layout/IconVerticalSolidList"/>
    <dgm:cxn modelId="{C344379C-A96F-41A5-8CCA-E0D061D0E2AA}" type="presParOf" srcId="{93173943-A0BB-4F65-A2ED-A1E5CD0AC2F9}" destId="{9E1D9251-5CEB-4FBC-917D-8A3B47845BC2}" srcOrd="1" destOrd="0" presId="urn:microsoft.com/office/officeart/2018/2/layout/IconVerticalSolidList"/>
    <dgm:cxn modelId="{A168C83D-22B4-4E61-AA24-969D82D38BCF}" type="presParOf" srcId="{93173943-A0BB-4F65-A2ED-A1E5CD0AC2F9}" destId="{7D98DBE1-0A98-400B-876C-690067DCD1F2}" srcOrd="2" destOrd="0" presId="urn:microsoft.com/office/officeart/2018/2/layout/IconVerticalSolidList"/>
    <dgm:cxn modelId="{8D2265A4-567F-4ED3-B36B-A4DEABE21E6A}" type="presParOf" srcId="{93173943-A0BB-4F65-A2ED-A1E5CD0AC2F9}" destId="{D41BA44B-1739-46B9-8C9C-0A78756590D9}" srcOrd="3" destOrd="0" presId="urn:microsoft.com/office/officeart/2018/2/layout/IconVerticalSolidList"/>
    <dgm:cxn modelId="{5C6A84D1-F0D3-4623-80CD-97FFC69CB2C2}" type="presParOf" srcId="{E23F3754-E68C-4980-A56B-7C550498F2EC}" destId="{9EDD9A91-90D8-46FB-80A9-59E2FC3905E8}" srcOrd="5" destOrd="0" presId="urn:microsoft.com/office/officeart/2018/2/layout/IconVerticalSolidList"/>
    <dgm:cxn modelId="{337071E3-9CC3-4F6B-A453-23B1DF58DBB6}" type="presParOf" srcId="{E23F3754-E68C-4980-A56B-7C550498F2EC}" destId="{8D5EB16C-6CA3-4EB7-82D3-CAD750C54913}" srcOrd="6" destOrd="0" presId="urn:microsoft.com/office/officeart/2018/2/layout/IconVerticalSolidList"/>
    <dgm:cxn modelId="{EEBCCFFC-C055-41D1-82EC-73F9A23A56F0}" type="presParOf" srcId="{8D5EB16C-6CA3-4EB7-82D3-CAD750C54913}" destId="{000FF775-57E6-40CA-9B0B-F7A6117679BA}" srcOrd="0" destOrd="0" presId="urn:microsoft.com/office/officeart/2018/2/layout/IconVerticalSolidList"/>
    <dgm:cxn modelId="{86196CC8-4784-4F7A-BDA9-6DD8315D904F}" type="presParOf" srcId="{8D5EB16C-6CA3-4EB7-82D3-CAD750C54913}" destId="{E4378D63-453D-4055-A8C2-052BE9229D0B}" srcOrd="1" destOrd="0" presId="urn:microsoft.com/office/officeart/2018/2/layout/IconVerticalSolidList"/>
    <dgm:cxn modelId="{E89C5EFC-F838-44E1-B874-6E5EDE54BA86}" type="presParOf" srcId="{8D5EB16C-6CA3-4EB7-82D3-CAD750C54913}" destId="{A5316850-0353-4956-8D44-3BD64BAB2D19}" srcOrd="2" destOrd="0" presId="urn:microsoft.com/office/officeart/2018/2/layout/IconVerticalSolidList"/>
    <dgm:cxn modelId="{80C2B2B6-EA1F-4EA1-8A32-CA21DF4DED2A}" type="presParOf" srcId="{8D5EB16C-6CA3-4EB7-82D3-CAD750C54913}" destId="{7707DEA3-F925-43C8-B646-7DAE3F5E57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B8C595-33CC-4C26-8D53-8F7391E792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4C6C2-3787-4806-A623-FD63A6F8D0F1}">
      <dgm:prSet/>
      <dgm:spPr/>
      <dgm:t>
        <a:bodyPr/>
        <a:lstStyle/>
        <a:p>
          <a:r>
            <a:rPr lang="en-US" dirty="0"/>
            <a:t>Housing Density</a:t>
          </a:r>
        </a:p>
      </dgm:t>
    </dgm:pt>
    <dgm:pt modelId="{F3ACB8C9-AB04-4C38-BD37-E03A2629E113}" type="parTrans" cxnId="{937CDDBB-BDDF-466C-8E9E-DF04B0102F2B}">
      <dgm:prSet/>
      <dgm:spPr/>
      <dgm:t>
        <a:bodyPr/>
        <a:lstStyle/>
        <a:p>
          <a:endParaRPr lang="en-US"/>
        </a:p>
      </dgm:t>
    </dgm:pt>
    <dgm:pt modelId="{77104406-6BB8-4F32-9149-1539E15821BC}" type="sibTrans" cxnId="{937CDDBB-BDDF-466C-8E9E-DF04B0102F2B}">
      <dgm:prSet/>
      <dgm:spPr/>
      <dgm:t>
        <a:bodyPr/>
        <a:lstStyle/>
        <a:p>
          <a:endParaRPr lang="en-US"/>
        </a:p>
      </dgm:t>
    </dgm:pt>
    <dgm:pt modelId="{19853D77-3598-4020-A5EB-7E34B98C2193}">
      <dgm:prSet/>
      <dgm:spPr/>
      <dgm:t>
        <a:bodyPr/>
        <a:lstStyle/>
        <a:p>
          <a:r>
            <a:rPr lang="en-US" dirty="0"/>
            <a:t>Job</a:t>
          </a:r>
        </a:p>
      </dgm:t>
    </dgm:pt>
    <dgm:pt modelId="{047CD287-7172-4C70-9FDD-0190DCE7E821}" type="parTrans" cxnId="{9019F73F-BE21-4345-AC63-4A7EFBC95337}">
      <dgm:prSet/>
      <dgm:spPr/>
      <dgm:t>
        <a:bodyPr/>
        <a:lstStyle/>
        <a:p>
          <a:endParaRPr lang="en-US"/>
        </a:p>
      </dgm:t>
    </dgm:pt>
    <dgm:pt modelId="{5790F1A9-7D9C-4CFE-B865-0D565A92B15E}" type="sibTrans" cxnId="{9019F73F-BE21-4345-AC63-4A7EFBC95337}">
      <dgm:prSet/>
      <dgm:spPr/>
      <dgm:t>
        <a:bodyPr/>
        <a:lstStyle/>
        <a:p>
          <a:endParaRPr lang="en-US"/>
        </a:p>
      </dgm:t>
    </dgm:pt>
    <dgm:pt modelId="{0B7B26D5-6CF3-416F-86AA-813D9D545303}">
      <dgm:prSet/>
      <dgm:spPr/>
      <dgm:t>
        <a:bodyPr/>
        <a:lstStyle/>
        <a:p>
          <a:r>
            <a:rPr lang="en-US" dirty="0"/>
            <a:t>Behavior</a:t>
          </a:r>
        </a:p>
      </dgm:t>
    </dgm:pt>
    <dgm:pt modelId="{E09BFBAF-18F5-4F3D-88CD-4B1257BEC269}" type="parTrans" cxnId="{7FE00236-253F-4D7D-B702-17FF590179DD}">
      <dgm:prSet/>
      <dgm:spPr/>
      <dgm:t>
        <a:bodyPr/>
        <a:lstStyle/>
        <a:p>
          <a:endParaRPr lang="en-US"/>
        </a:p>
      </dgm:t>
    </dgm:pt>
    <dgm:pt modelId="{A8108870-5D7B-457E-9619-3379EE5FA33A}" type="sibTrans" cxnId="{7FE00236-253F-4D7D-B702-17FF590179DD}">
      <dgm:prSet/>
      <dgm:spPr/>
      <dgm:t>
        <a:bodyPr/>
        <a:lstStyle/>
        <a:p>
          <a:endParaRPr lang="en-US"/>
        </a:p>
      </dgm:t>
    </dgm:pt>
    <dgm:pt modelId="{18D9B5D6-938B-4350-A07C-0C0F2B66ABFA}">
      <dgm:prSet/>
      <dgm:spPr/>
      <dgm:t>
        <a:bodyPr/>
        <a:lstStyle/>
        <a:p>
          <a:r>
            <a:rPr lang="en-US" dirty="0"/>
            <a:t>Local Regulation</a:t>
          </a:r>
        </a:p>
      </dgm:t>
    </dgm:pt>
    <dgm:pt modelId="{B88167CB-D5BD-43EA-B9A6-C8D80DCB3ACB}" type="parTrans" cxnId="{45BB7D1D-D576-4BDC-AD82-6FFED3F905B1}">
      <dgm:prSet/>
      <dgm:spPr/>
      <dgm:t>
        <a:bodyPr/>
        <a:lstStyle/>
        <a:p>
          <a:endParaRPr lang="en-US"/>
        </a:p>
      </dgm:t>
    </dgm:pt>
    <dgm:pt modelId="{AF92DBF3-F05B-43D1-9DF1-77F4FE694887}" type="sibTrans" cxnId="{45BB7D1D-D576-4BDC-AD82-6FFED3F905B1}">
      <dgm:prSet/>
      <dgm:spPr/>
      <dgm:t>
        <a:bodyPr/>
        <a:lstStyle/>
        <a:p>
          <a:endParaRPr lang="en-US"/>
        </a:p>
      </dgm:t>
    </dgm:pt>
    <dgm:pt modelId="{E23F3754-E68C-4980-A56B-7C550498F2EC}" type="pres">
      <dgm:prSet presAssocID="{15B8C595-33CC-4C26-8D53-8F7391E79220}" presName="root" presStyleCnt="0">
        <dgm:presLayoutVars>
          <dgm:dir/>
          <dgm:resizeHandles val="exact"/>
        </dgm:presLayoutVars>
      </dgm:prSet>
      <dgm:spPr/>
    </dgm:pt>
    <dgm:pt modelId="{48A9FC14-B1DF-4E55-BD88-6EE5780A35D7}" type="pres">
      <dgm:prSet presAssocID="{A554C6C2-3787-4806-A623-FD63A6F8D0F1}" presName="compNode" presStyleCnt="0"/>
      <dgm:spPr/>
    </dgm:pt>
    <dgm:pt modelId="{F5163481-9D3D-4306-874B-1866146367F7}" type="pres">
      <dgm:prSet presAssocID="{A554C6C2-3787-4806-A623-FD63A6F8D0F1}" presName="bgRect" presStyleLbl="bgShp" presStyleIdx="0" presStyleCnt="4" custLinFactX="33897" custLinFactNeighborX="100000" custLinFactNeighborY="-461"/>
      <dgm:spPr/>
    </dgm:pt>
    <dgm:pt modelId="{CD4DDF79-E102-48C9-9800-D8C3EBF5D2D7}" type="pres">
      <dgm:prSet presAssocID="{A554C6C2-3787-4806-A623-FD63A6F8D0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with solid fill"/>
        </a:ext>
      </dgm:extLst>
    </dgm:pt>
    <dgm:pt modelId="{151A207D-1045-4726-8244-3FB2279A0982}" type="pres">
      <dgm:prSet presAssocID="{A554C6C2-3787-4806-A623-FD63A6F8D0F1}" presName="spaceRect" presStyleCnt="0"/>
      <dgm:spPr/>
    </dgm:pt>
    <dgm:pt modelId="{5360351D-E02A-45A5-83FF-1F1D37F41941}" type="pres">
      <dgm:prSet presAssocID="{A554C6C2-3787-4806-A623-FD63A6F8D0F1}" presName="parTx" presStyleLbl="revTx" presStyleIdx="0" presStyleCnt="4">
        <dgm:presLayoutVars>
          <dgm:chMax val="0"/>
          <dgm:chPref val="0"/>
        </dgm:presLayoutVars>
      </dgm:prSet>
      <dgm:spPr/>
    </dgm:pt>
    <dgm:pt modelId="{23FC34BF-CBD7-4257-A939-ECA7BCF98BFD}" type="pres">
      <dgm:prSet presAssocID="{77104406-6BB8-4F32-9149-1539E15821BC}" presName="sibTrans" presStyleCnt="0"/>
      <dgm:spPr/>
    </dgm:pt>
    <dgm:pt modelId="{44A54337-C249-4834-BAC3-574BE769D0B8}" type="pres">
      <dgm:prSet presAssocID="{19853D77-3598-4020-A5EB-7E34B98C2193}" presName="compNode" presStyleCnt="0"/>
      <dgm:spPr/>
    </dgm:pt>
    <dgm:pt modelId="{E41740F4-37CC-41BD-B0EC-04CF6D9BFE97}" type="pres">
      <dgm:prSet presAssocID="{19853D77-3598-4020-A5EB-7E34B98C2193}" presName="bgRect" presStyleLbl="bgShp" presStyleIdx="1" presStyleCnt="4"/>
      <dgm:spPr/>
    </dgm:pt>
    <dgm:pt modelId="{E3B9249E-558F-4CC6-8EDE-24D128238A34}" type="pres">
      <dgm:prSet presAssocID="{19853D77-3598-4020-A5EB-7E34B98C21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 male outline"/>
        </a:ext>
      </dgm:extLst>
    </dgm:pt>
    <dgm:pt modelId="{18D73620-10F3-45A2-8C9B-414BEA6EDB99}" type="pres">
      <dgm:prSet presAssocID="{19853D77-3598-4020-A5EB-7E34B98C2193}" presName="spaceRect" presStyleCnt="0"/>
      <dgm:spPr/>
    </dgm:pt>
    <dgm:pt modelId="{2ADB2CFD-025B-46F0-B86C-36042DB71CED}" type="pres">
      <dgm:prSet presAssocID="{19853D77-3598-4020-A5EB-7E34B98C2193}" presName="parTx" presStyleLbl="revTx" presStyleIdx="1" presStyleCnt="4">
        <dgm:presLayoutVars>
          <dgm:chMax val="0"/>
          <dgm:chPref val="0"/>
        </dgm:presLayoutVars>
      </dgm:prSet>
      <dgm:spPr/>
    </dgm:pt>
    <dgm:pt modelId="{9148D9F7-525C-45DE-8B66-341D3C0385DD}" type="pres">
      <dgm:prSet presAssocID="{5790F1A9-7D9C-4CFE-B865-0D565A92B15E}" presName="sibTrans" presStyleCnt="0"/>
      <dgm:spPr/>
    </dgm:pt>
    <dgm:pt modelId="{93173943-A0BB-4F65-A2ED-A1E5CD0AC2F9}" type="pres">
      <dgm:prSet presAssocID="{0B7B26D5-6CF3-416F-86AA-813D9D545303}" presName="compNode" presStyleCnt="0"/>
      <dgm:spPr/>
    </dgm:pt>
    <dgm:pt modelId="{89CE53D4-A02C-4BAC-BB20-B5A19F4A0CA1}" type="pres">
      <dgm:prSet presAssocID="{0B7B26D5-6CF3-416F-86AA-813D9D545303}" presName="bgRect" presStyleLbl="bgShp" presStyleIdx="2" presStyleCnt="4"/>
      <dgm:spPr/>
    </dgm:pt>
    <dgm:pt modelId="{9E1D9251-5CEB-4FBC-917D-8A3B47845BC2}" type="pres">
      <dgm:prSet presAssocID="{0B7B26D5-6CF3-416F-86AA-813D9D5453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7D98DBE1-0A98-400B-876C-690067DCD1F2}" type="pres">
      <dgm:prSet presAssocID="{0B7B26D5-6CF3-416F-86AA-813D9D545303}" presName="spaceRect" presStyleCnt="0"/>
      <dgm:spPr/>
    </dgm:pt>
    <dgm:pt modelId="{D41BA44B-1739-46B9-8C9C-0A78756590D9}" type="pres">
      <dgm:prSet presAssocID="{0B7B26D5-6CF3-416F-86AA-813D9D545303}" presName="parTx" presStyleLbl="revTx" presStyleIdx="2" presStyleCnt="4">
        <dgm:presLayoutVars>
          <dgm:chMax val="0"/>
          <dgm:chPref val="0"/>
        </dgm:presLayoutVars>
      </dgm:prSet>
      <dgm:spPr/>
    </dgm:pt>
    <dgm:pt modelId="{9EDD9A91-90D8-46FB-80A9-59E2FC3905E8}" type="pres">
      <dgm:prSet presAssocID="{A8108870-5D7B-457E-9619-3379EE5FA33A}" presName="sibTrans" presStyleCnt="0"/>
      <dgm:spPr/>
    </dgm:pt>
    <dgm:pt modelId="{8D5EB16C-6CA3-4EB7-82D3-CAD750C54913}" type="pres">
      <dgm:prSet presAssocID="{18D9B5D6-938B-4350-A07C-0C0F2B66ABFA}" presName="compNode" presStyleCnt="0"/>
      <dgm:spPr/>
    </dgm:pt>
    <dgm:pt modelId="{000FF775-57E6-40CA-9B0B-F7A6117679BA}" type="pres">
      <dgm:prSet presAssocID="{18D9B5D6-938B-4350-A07C-0C0F2B66ABFA}" presName="bgRect" presStyleLbl="bgShp" presStyleIdx="3" presStyleCnt="4"/>
      <dgm:spPr/>
    </dgm:pt>
    <dgm:pt modelId="{E4378D63-453D-4055-A8C2-052BE9229D0B}" type="pres">
      <dgm:prSet presAssocID="{18D9B5D6-938B-4350-A07C-0C0F2B66AB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t with solid fill"/>
        </a:ext>
      </dgm:extLst>
    </dgm:pt>
    <dgm:pt modelId="{A5316850-0353-4956-8D44-3BD64BAB2D19}" type="pres">
      <dgm:prSet presAssocID="{18D9B5D6-938B-4350-A07C-0C0F2B66ABFA}" presName="spaceRect" presStyleCnt="0"/>
      <dgm:spPr/>
    </dgm:pt>
    <dgm:pt modelId="{7707DEA3-F925-43C8-B646-7DAE3F5E5707}" type="pres">
      <dgm:prSet presAssocID="{18D9B5D6-938B-4350-A07C-0C0F2B66AB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74FA01-DE63-4E5F-861E-A4D48814C193}" type="presOf" srcId="{0B7B26D5-6CF3-416F-86AA-813D9D545303}" destId="{D41BA44B-1739-46B9-8C9C-0A78756590D9}" srcOrd="0" destOrd="0" presId="urn:microsoft.com/office/officeart/2018/2/layout/IconVerticalSolidList"/>
    <dgm:cxn modelId="{45BB7D1D-D576-4BDC-AD82-6FFED3F905B1}" srcId="{15B8C595-33CC-4C26-8D53-8F7391E79220}" destId="{18D9B5D6-938B-4350-A07C-0C0F2B66ABFA}" srcOrd="3" destOrd="0" parTransId="{B88167CB-D5BD-43EA-B9A6-C8D80DCB3ACB}" sibTransId="{AF92DBF3-F05B-43D1-9DF1-77F4FE694887}"/>
    <dgm:cxn modelId="{7FE00236-253F-4D7D-B702-17FF590179DD}" srcId="{15B8C595-33CC-4C26-8D53-8F7391E79220}" destId="{0B7B26D5-6CF3-416F-86AA-813D9D545303}" srcOrd="2" destOrd="0" parTransId="{E09BFBAF-18F5-4F3D-88CD-4B1257BEC269}" sibTransId="{A8108870-5D7B-457E-9619-3379EE5FA33A}"/>
    <dgm:cxn modelId="{9326F33E-E6CD-4AC6-B836-DC975AD46E4D}" type="presOf" srcId="{A554C6C2-3787-4806-A623-FD63A6F8D0F1}" destId="{5360351D-E02A-45A5-83FF-1F1D37F41941}" srcOrd="0" destOrd="0" presId="urn:microsoft.com/office/officeart/2018/2/layout/IconVerticalSolidList"/>
    <dgm:cxn modelId="{9019F73F-BE21-4345-AC63-4A7EFBC95337}" srcId="{15B8C595-33CC-4C26-8D53-8F7391E79220}" destId="{19853D77-3598-4020-A5EB-7E34B98C2193}" srcOrd="1" destOrd="0" parTransId="{047CD287-7172-4C70-9FDD-0190DCE7E821}" sibTransId="{5790F1A9-7D9C-4CFE-B865-0D565A92B15E}"/>
    <dgm:cxn modelId="{751D6C40-B3BA-442F-BD4C-3FBC3F0BE3DA}" type="presOf" srcId="{18D9B5D6-938B-4350-A07C-0C0F2B66ABFA}" destId="{7707DEA3-F925-43C8-B646-7DAE3F5E5707}" srcOrd="0" destOrd="0" presId="urn:microsoft.com/office/officeart/2018/2/layout/IconVerticalSolidList"/>
    <dgm:cxn modelId="{96BF0157-8FEB-4F0A-B653-BEAB09B14ECE}" type="presOf" srcId="{15B8C595-33CC-4C26-8D53-8F7391E79220}" destId="{E23F3754-E68C-4980-A56B-7C550498F2EC}" srcOrd="0" destOrd="0" presId="urn:microsoft.com/office/officeart/2018/2/layout/IconVerticalSolidList"/>
    <dgm:cxn modelId="{937CDDBB-BDDF-466C-8E9E-DF04B0102F2B}" srcId="{15B8C595-33CC-4C26-8D53-8F7391E79220}" destId="{A554C6C2-3787-4806-A623-FD63A6F8D0F1}" srcOrd="0" destOrd="0" parTransId="{F3ACB8C9-AB04-4C38-BD37-E03A2629E113}" sibTransId="{77104406-6BB8-4F32-9149-1539E15821BC}"/>
    <dgm:cxn modelId="{69CE94F7-5DD1-433B-9061-7868E6F5A051}" type="presOf" srcId="{19853D77-3598-4020-A5EB-7E34B98C2193}" destId="{2ADB2CFD-025B-46F0-B86C-36042DB71CED}" srcOrd="0" destOrd="0" presId="urn:microsoft.com/office/officeart/2018/2/layout/IconVerticalSolidList"/>
    <dgm:cxn modelId="{F201BBDD-C064-44AA-89F4-A41B3036ADA3}" type="presParOf" srcId="{E23F3754-E68C-4980-A56B-7C550498F2EC}" destId="{48A9FC14-B1DF-4E55-BD88-6EE5780A35D7}" srcOrd="0" destOrd="0" presId="urn:microsoft.com/office/officeart/2018/2/layout/IconVerticalSolidList"/>
    <dgm:cxn modelId="{B157DAF8-A618-4B65-AAD8-701550C10F67}" type="presParOf" srcId="{48A9FC14-B1DF-4E55-BD88-6EE5780A35D7}" destId="{F5163481-9D3D-4306-874B-1866146367F7}" srcOrd="0" destOrd="0" presId="urn:microsoft.com/office/officeart/2018/2/layout/IconVerticalSolidList"/>
    <dgm:cxn modelId="{C83A665C-BBEB-4CBC-BB53-2AE37458FC4D}" type="presParOf" srcId="{48A9FC14-B1DF-4E55-BD88-6EE5780A35D7}" destId="{CD4DDF79-E102-48C9-9800-D8C3EBF5D2D7}" srcOrd="1" destOrd="0" presId="urn:microsoft.com/office/officeart/2018/2/layout/IconVerticalSolidList"/>
    <dgm:cxn modelId="{590BC106-D86E-4224-9D53-15785C8CCC87}" type="presParOf" srcId="{48A9FC14-B1DF-4E55-BD88-6EE5780A35D7}" destId="{151A207D-1045-4726-8244-3FB2279A0982}" srcOrd="2" destOrd="0" presId="urn:microsoft.com/office/officeart/2018/2/layout/IconVerticalSolidList"/>
    <dgm:cxn modelId="{259B61AC-3ADB-417C-9322-395470E056CB}" type="presParOf" srcId="{48A9FC14-B1DF-4E55-BD88-6EE5780A35D7}" destId="{5360351D-E02A-45A5-83FF-1F1D37F41941}" srcOrd="3" destOrd="0" presId="urn:microsoft.com/office/officeart/2018/2/layout/IconVerticalSolidList"/>
    <dgm:cxn modelId="{50893067-63F9-4686-A1EA-73CFEE13C1C3}" type="presParOf" srcId="{E23F3754-E68C-4980-A56B-7C550498F2EC}" destId="{23FC34BF-CBD7-4257-A939-ECA7BCF98BFD}" srcOrd="1" destOrd="0" presId="urn:microsoft.com/office/officeart/2018/2/layout/IconVerticalSolidList"/>
    <dgm:cxn modelId="{207B94AA-7104-40BE-9206-BBF98B553A5A}" type="presParOf" srcId="{E23F3754-E68C-4980-A56B-7C550498F2EC}" destId="{44A54337-C249-4834-BAC3-574BE769D0B8}" srcOrd="2" destOrd="0" presId="urn:microsoft.com/office/officeart/2018/2/layout/IconVerticalSolidList"/>
    <dgm:cxn modelId="{8BF2FA72-1F9D-49E6-B05B-A6AAFDA00749}" type="presParOf" srcId="{44A54337-C249-4834-BAC3-574BE769D0B8}" destId="{E41740F4-37CC-41BD-B0EC-04CF6D9BFE97}" srcOrd="0" destOrd="0" presId="urn:microsoft.com/office/officeart/2018/2/layout/IconVerticalSolidList"/>
    <dgm:cxn modelId="{77AD62F6-1ED7-4ED8-974E-1F637D70A744}" type="presParOf" srcId="{44A54337-C249-4834-BAC3-574BE769D0B8}" destId="{E3B9249E-558F-4CC6-8EDE-24D128238A34}" srcOrd="1" destOrd="0" presId="urn:microsoft.com/office/officeart/2018/2/layout/IconVerticalSolidList"/>
    <dgm:cxn modelId="{1FB082D3-44AD-4EF9-9D57-8C6A641CFC8E}" type="presParOf" srcId="{44A54337-C249-4834-BAC3-574BE769D0B8}" destId="{18D73620-10F3-45A2-8C9B-414BEA6EDB99}" srcOrd="2" destOrd="0" presId="urn:microsoft.com/office/officeart/2018/2/layout/IconVerticalSolidList"/>
    <dgm:cxn modelId="{CC7290D4-FE30-4EF6-9C89-E53BD66FE4F2}" type="presParOf" srcId="{44A54337-C249-4834-BAC3-574BE769D0B8}" destId="{2ADB2CFD-025B-46F0-B86C-36042DB71CED}" srcOrd="3" destOrd="0" presId="urn:microsoft.com/office/officeart/2018/2/layout/IconVerticalSolidList"/>
    <dgm:cxn modelId="{AD96B905-ED8A-4553-800D-79181C4D7DB5}" type="presParOf" srcId="{E23F3754-E68C-4980-A56B-7C550498F2EC}" destId="{9148D9F7-525C-45DE-8B66-341D3C0385DD}" srcOrd="3" destOrd="0" presId="urn:microsoft.com/office/officeart/2018/2/layout/IconVerticalSolidList"/>
    <dgm:cxn modelId="{7DEA4DDE-7446-4234-8171-015A8D78922A}" type="presParOf" srcId="{E23F3754-E68C-4980-A56B-7C550498F2EC}" destId="{93173943-A0BB-4F65-A2ED-A1E5CD0AC2F9}" srcOrd="4" destOrd="0" presId="urn:microsoft.com/office/officeart/2018/2/layout/IconVerticalSolidList"/>
    <dgm:cxn modelId="{BBAA1215-ADB0-40FD-8806-7B1DD8E9F611}" type="presParOf" srcId="{93173943-A0BB-4F65-A2ED-A1E5CD0AC2F9}" destId="{89CE53D4-A02C-4BAC-BB20-B5A19F4A0CA1}" srcOrd="0" destOrd="0" presId="urn:microsoft.com/office/officeart/2018/2/layout/IconVerticalSolidList"/>
    <dgm:cxn modelId="{C344379C-A96F-41A5-8CCA-E0D061D0E2AA}" type="presParOf" srcId="{93173943-A0BB-4F65-A2ED-A1E5CD0AC2F9}" destId="{9E1D9251-5CEB-4FBC-917D-8A3B47845BC2}" srcOrd="1" destOrd="0" presId="urn:microsoft.com/office/officeart/2018/2/layout/IconVerticalSolidList"/>
    <dgm:cxn modelId="{A168C83D-22B4-4E61-AA24-969D82D38BCF}" type="presParOf" srcId="{93173943-A0BB-4F65-A2ED-A1E5CD0AC2F9}" destId="{7D98DBE1-0A98-400B-876C-690067DCD1F2}" srcOrd="2" destOrd="0" presId="urn:microsoft.com/office/officeart/2018/2/layout/IconVerticalSolidList"/>
    <dgm:cxn modelId="{8D2265A4-567F-4ED3-B36B-A4DEABE21E6A}" type="presParOf" srcId="{93173943-A0BB-4F65-A2ED-A1E5CD0AC2F9}" destId="{D41BA44B-1739-46B9-8C9C-0A78756590D9}" srcOrd="3" destOrd="0" presId="urn:microsoft.com/office/officeart/2018/2/layout/IconVerticalSolidList"/>
    <dgm:cxn modelId="{5C6A84D1-F0D3-4623-80CD-97FFC69CB2C2}" type="presParOf" srcId="{E23F3754-E68C-4980-A56B-7C550498F2EC}" destId="{9EDD9A91-90D8-46FB-80A9-59E2FC3905E8}" srcOrd="5" destOrd="0" presId="urn:microsoft.com/office/officeart/2018/2/layout/IconVerticalSolidList"/>
    <dgm:cxn modelId="{337071E3-9CC3-4F6B-A453-23B1DF58DBB6}" type="presParOf" srcId="{E23F3754-E68C-4980-A56B-7C550498F2EC}" destId="{8D5EB16C-6CA3-4EB7-82D3-CAD750C54913}" srcOrd="6" destOrd="0" presId="urn:microsoft.com/office/officeart/2018/2/layout/IconVerticalSolidList"/>
    <dgm:cxn modelId="{EEBCCFFC-C055-41D1-82EC-73F9A23A56F0}" type="presParOf" srcId="{8D5EB16C-6CA3-4EB7-82D3-CAD750C54913}" destId="{000FF775-57E6-40CA-9B0B-F7A6117679BA}" srcOrd="0" destOrd="0" presId="urn:microsoft.com/office/officeart/2018/2/layout/IconVerticalSolidList"/>
    <dgm:cxn modelId="{86196CC8-4784-4F7A-BDA9-6DD8315D904F}" type="presParOf" srcId="{8D5EB16C-6CA3-4EB7-82D3-CAD750C54913}" destId="{E4378D63-453D-4055-A8C2-052BE9229D0B}" srcOrd="1" destOrd="0" presId="urn:microsoft.com/office/officeart/2018/2/layout/IconVerticalSolidList"/>
    <dgm:cxn modelId="{E89C5EFC-F838-44E1-B874-6E5EDE54BA86}" type="presParOf" srcId="{8D5EB16C-6CA3-4EB7-82D3-CAD750C54913}" destId="{A5316850-0353-4956-8D44-3BD64BAB2D19}" srcOrd="2" destOrd="0" presId="urn:microsoft.com/office/officeart/2018/2/layout/IconVerticalSolidList"/>
    <dgm:cxn modelId="{80C2B2B6-EA1F-4EA1-8A32-CA21DF4DED2A}" type="presParOf" srcId="{8D5EB16C-6CA3-4EB7-82D3-CAD750C54913}" destId="{7707DEA3-F925-43C8-B646-7DAE3F5E57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B8C595-33CC-4C26-8D53-8F7391E792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4C6C2-3787-4806-A623-FD63A6F8D0F1}">
      <dgm:prSet/>
      <dgm:spPr/>
      <dgm:t>
        <a:bodyPr/>
        <a:lstStyle/>
        <a:p>
          <a:r>
            <a:rPr lang="en-US" dirty="0"/>
            <a:t>14 day active window</a:t>
          </a:r>
        </a:p>
      </dgm:t>
    </dgm:pt>
    <dgm:pt modelId="{F3ACB8C9-AB04-4C38-BD37-E03A2629E113}" type="parTrans" cxnId="{937CDDBB-BDDF-466C-8E9E-DF04B0102F2B}">
      <dgm:prSet/>
      <dgm:spPr/>
      <dgm:t>
        <a:bodyPr/>
        <a:lstStyle/>
        <a:p>
          <a:endParaRPr lang="en-US"/>
        </a:p>
      </dgm:t>
    </dgm:pt>
    <dgm:pt modelId="{77104406-6BB8-4F32-9149-1539E15821BC}" type="sibTrans" cxnId="{937CDDBB-BDDF-466C-8E9E-DF04B0102F2B}">
      <dgm:prSet/>
      <dgm:spPr/>
      <dgm:t>
        <a:bodyPr/>
        <a:lstStyle/>
        <a:p>
          <a:endParaRPr lang="en-US"/>
        </a:p>
      </dgm:t>
    </dgm:pt>
    <dgm:pt modelId="{19853D77-3598-4020-A5EB-7E34B98C2193}">
      <dgm:prSet/>
      <dgm:spPr/>
      <dgm:t>
        <a:bodyPr/>
        <a:lstStyle/>
        <a:p>
          <a:r>
            <a:rPr lang="en-US" dirty="0"/>
            <a:t>7 day delay – reporting + incubation</a:t>
          </a:r>
        </a:p>
      </dgm:t>
    </dgm:pt>
    <dgm:pt modelId="{047CD287-7172-4C70-9FDD-0190DCE7E821}" type="parTrans" cxnId="{9019F73F-BE21-4345-AC63-4A7EFBC95337}">
      <dgm:prSet/>
      <dgm:spPr/>
      <dgm:t>
        <a:bodyPr/>
        <a:lstStyle/>
        <a:p>
          <a:endParaRPr lang="en-US"/>
        </a:p>
      </dgm:t>
    </dgm:pt>
    <dgm:pt modelId="{5790F1A9-7D9C-4CFE-B865-0D565A92B15E}" type="sibTrans" cxnId="{9019F73F-BE21-4345-AC63-4A7EFBC95337}">
      <dgm:prSet/>
      <dgm:spPr/>
      <dgm:t>
        <a:bodyPr/>
        <a:lstStyle/>
        <a:p>
          <a:endParaRPr lang="en-US"/>
        </a:p>
      </dgm:t>
    </dgm:pt>
    <dgm:pt modelId="{0B7B26D5-6CF3-416F-86AA-813D9D545303}">
      <dgm:prSet/>
      <dgm:spPr/>
      <dgm:t>
        <a:bodyPr/>
        <a:lstStyle/>
        <a:p>
          <a:r>
            <a:rPr lang="en-US" dirty="0"/>
            <a:t>7 day rolling average of new cases</a:t>
          </a:r>
        </a:p>
      </dgm:t>
    </dgm:pt>
    <dgm:pt modelId="{E09BFBAF-18F5-4F3D-88CD-4B1257BEC269}" type="parTrans" cxnId="{7FE00236-253F-4D7D-B702-17FF590179DD}">
      <dgm:prSet/>
      <dgm:spPr/>
      <dgm:t>
        <a:bodyPr/>
        <a:lstStyle/>
        <a:p>
          <a:endParaRPr lang="en-US"/>
        </a:p>
      </dgm:t>
    </dgm:pt>
    <dgm:pt modelId="{A8108870-5D7B-457E-9619-3379EE5FA33A}" type="sibTrans" cxnId="{7FE00236-253F-4D7D-B702-17FF590179DD}">
      <dgm:prSet/>
      <dgm:spPr/>
      <dgm:t>
        <a:bodyPr/>
        <a:lstStyle/>
        <a:p>
          <a:endParaRPr lang="en-US"/>
        </a:p>
      </dgm:t>
    </dgm:pt>
    <dgm:pt modelId="{18D9B5D6-938B-4350-A07C-0C0F2B66ABFA}">
      <dgm:prSet/>
      <dgm:spPr/>
      <dgm:t>
        <a:bodyPr/>
        <a:lstStyle/>
        <a:p>
          <a:r>
            <a:rPr lang="en-US" dirty="0"/>
            <a:t>Transmission parameters constant throughout month and county</a:t>
          </a:r>
        </a:p>
      </dgm:t>
    </dgm:pt>
    <dgm:pt modelId="{B88167CB-D5BD-43EA-B9A6-C8D80DCB3ACB}" type="parTrans" cxnId="{45BB7D1D-D576-4BDC-AD82-6FFED3F905B1}">
      <dgm:prSet/>
      <dgm:spPr/>
      <dgm:t>
        <a:bodyPr/>
        <a:lstStyle/>
        <a:p>
          <a:endParaRPr lang="en-US"/>
        </a:p>
      </dgm:t>
    </dgm:pt>
    <dgm:pt modelId="{AF92DBF3-F05B-43D1-9DF1-77F4FE694887}" type="sibTrans" cxnId="{45BB7D1D-D576-4BDC-AD82-6FFED3F905B1}">
      <dgm:prSet/>
      <dgm:spPr/>
      <dgm:t>
        <a:bodyPr/>
        <a:lstStyle/>
        <a:p>
          <a:endParaRPr lang="en-US"/>
        </a:p>
      </dgm:t>
    </dgm:pt>
    <dgm:pt modelId="{E23F3754-E68C-4980-A56B-7C550498F2EC}" type="pres">
      <dgm:prSet presAssocID="{15B8C595-33CC-4C26-8D53-8F7391E79220}" presName="root" presStyleCnt="0">
        <dgm:presLayoutVars>
          <dgm:dir/>
          <dgm:resizeHandles val="exact"/>
        </dgm:presLayoutVars>
      </dgm:prSet>
      <dgm:spPr/>
    </dgm:pt>
    <dgm:pt modelId="{48A9FC14-B1DF-4E55-BD88-6EE5780A35D7}" type="pres">
      <dgm:prSet presAssocID="{A554C6C2-3787-4806-A623-FD63A6F8D0F1}" presName="compNode" presStyleCnt="0"/>
      <dgm:spPr/>
    </dgm:pt>
    <dgm:pt modelId="{F5163481-9D3D-4306-874B-1866146367F7}" type="pres">
      <dgm:prSet presAssocID="{A554C6C2-3787-4806-A623-FD63A6F8D0F1}" presName="bgRect" presStyleLbl="bgShp" presStyleIdx="0" presStyleCnt="4"/>
      <dgm:spPr/>
    </dgm:pt>
    <dgm:pt modelId="{CD4DDF79-E102-48C9-9800-D8C3EBF5D2D7}" type="pres">
      <dgm:prSet presAssocID="{A554C6C2-3787-4806-A623-FD63A6F8D0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151A207D-1045-4726-8244-3FB2279A0982}" type="pres">
      <dgm:prSet presAssocID="{A554C6C2-3787-4806-A623-FD63A6F8D0F1}" presName="spaceRect" presStyleCnt="0"/>
      <dgm:spPr/>
    </dgm:pt>
    <dgm:pt modelId="{5360351D-E02A-45A5-83FF-1F1D37F41941}" type="pres">
      <dgm:prSet presAssocID="{A554C6C2-3787-4806-A623-FD63A6F8D0F1}" presName="parTx" presStyleLbl="revTx" presStyleIdx="0" presStyleCnt="4">
        <dgm:presLayoutVars>
          <dgm:chMax val="0"/>
          <dgm:chPref val="0"/>
        </dgm:presLayoutVars>
      </dgm:prSet>
      <dgm:spPr/>
    </dgm:pt>
    <dgm:pt modelId="{23FC34BF-CBD7-4257-A939-ECA7BCF98BFD}" type="pres">
      <dgm:prSet presAssocID="{77104406-6BB8-4F32-9149-1539E15821BC}" presName="sibTrans" presStyleCnt="0"/>
      <dgm:spPr/>
    </dgm:pt>
    <dgm:pt modelId="{44A54337-C249-4834-BAC3-574BE769D0B8}" type="pres">
      <dgm:prSet presAssocID="{19853D77-3598-4020-A5EB-7E34B98C2193}" presName="compNode" presStyleCnt="0"/>
      <dgm:spPr/>
    </dgm:pt>
    <dgm:pt modelId="{E41740F4-37CC-41BD-B0EC-04CF6D9BFE97}" type="pres">
      <dgm:prSet presAssocID="{19853D77-3598-4020-A5EB-7E34B98C2193}" presName="bgRect" presStyleLbl="bgShp" presStyleIdx="1" presStyleCnt="4"/>
      <dgm:spPr/>
    </dgm:pt>
    <dgm:pt modelId="{E3B9249E-558F-4CC6-8EDE-24D128238A34}" type="pres">
      <dgm:prSet presAssocID="{19853D77-3598-4020-A5EB-7E34B98C21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8D73620-10F3-45A2-8C9B-414BEA6EDB99}" type="pres">
      <dgm:prSet presAssocID="{19853D77-3598-4020-A5EB-7E34B98C2193}" presName="spaceRect" presStyleCnt="0"/>
      <dgm:spPr/>
    </dgm:pt>
    <dgm:pt modelId="{2ADB2CFD-025B-46F0-B86C-36042DB71CED}" type="pres">
      <dgm:prSet presAssocID="{19853D77-3598-4020-A5EB-7E34B98C2193}" presName="parTx" presStyleLbl="revTx" presStyleIdx="1" presStyleCnt="4">
        <dgm:presLayoutVars>
          <dgm:chMax val="0"/>
          <dgm:chPref val="0"/>
        </dgm:presLayoutVars>
      </dgm:prSet>
      <dgm:spPr/>
    </dgm:pt>
    <dgm:pt modelId="{9148D9F7-525C-45DE-8B66-341D3C0385DD}" type="pres">
      <dgm:prSet presAssocID="{5790F1A9-7D9C-4CFE-B865-0D565A92B15E}" presName="sibTrans" presStyleCnt="0"/>
      <dgm:spPr/>
    </dgm:pt>
    <dgm:pt modelId="{93173943-A0BB-4F65-A2ED-A1E5CD0AC2F9}" type="pres">
      <dgm:prSet presAssocID="{0B7B26D5-6CF3-416F-86AA-813D9D545303}" presName="compNode" presStyleCnt="0"/>
      <dgm:spPr/>
    </dgm:pt>
    <dgm:pt modelId="{89CE53D4-A02C-4BAC-BB20-B5A19F4A0CA1}" type="pres">
      <dgm:prSet presAssocID="{0B7B26D5-6CF3-416F-86AA-813D9D545303}" presName="bgRect" presStyleLbl="bgShp" presStyleIdx="2" presStyleCnt="4"/>
      <dgm:spPr/>
    </dgm:pt>
    <dgm:pt modelId="{9E1D9251-5CEB-4FBC-917D-8A3B47845BC2}" type="pres">
      <dgm:prSet presAssocID="{0B7B26D5-6CF3-416F-86AA-813D9D5453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7D98DBE1-0A98-400B-876C-690067DCD1F2}" type="pres">
      <dgm:prSet presAssocID="{0B7B26D5-6CF3-416F-86AA-813D9D545303}" presName="spaceRect" presStyleCnt="0"/>
      <dgm:spPr/>
    </dgm:pt>
    <dgm:pt modelId="{D41BA44B-1739-46B9-8C9C-0A78756590D9}" type="pres">
      <dgm:prSet presAssocID="{0B7B26D5-6CF3-416F-86AA-813D9D545303}" presName="parTx" presStyleLbl="revTx" presStyleIdx="2" presStyleCnt="4">
        <dgm:presLayoutVars>
          <dgm:chMax val="0"/>
          <dgm:chPref val="0"/>
        </dgm:presLayoutVars>
      </dgm:prSet>
      <dgm:spPr/>
    </dgm:pt>
    <dgm:pt modelId="{9EDD9A91-90D8-46FB-80A9-59E2FC3905E8}" type="pres">
      <dgm:prSet presAssocID="{A8108870-5D7B-457E-9619-3379EE5FA33A}" presName="sibTrans" presStyleCnt="0"/>
      <dgm:spPr/>
    </dgm:pt>
    <dgm:pt modelId="{8D5EB16C-6CA3-4EB7-82D3-CAD750C54913}" type="pres">
      <dgm:prSet presAssocID="{18D9B5D6-938B-4350-A07C-0C0F2B66ABFA}" presName="compNode" presStyleCnt="0"/>
      <dgm:spPr/>
    </dgm:pt>
    <dgm:pt modelId="{000FF775-57E6-40CA-9B0B-F7A6117679BA}" type="pres">
      <dgm:prSet presAssocID="{18D9B5D6-938B-4350-A07C-0C0F2B66ABFA}" presName="bgRect" presStyleLbl="bgShp" presStyleIdx="3" presStyleCnt="4"/>
      <dgm:spPr/>
    </dgm:pt>
    <dgm:pt modelId="{E4378D63-453D-4055-A8C2-052BE9229D0B}" type="pres">
      <dgm:prSet presAssocID="{18D9B5D6-938B-4350-A07C-0C0F2B66AB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gh with solid fill"/>
        </a:ext>
      </dgm:extLst>
    </dgm:pt>
    <dgm:pt modelId="{A5316850-0353-4956-8D44-3BD64BAB2D19}" type="pres">
      <dgm:prSet presAssocID="{18D9B5D6-938B-4350-A07C-0C0F2B66ABFA}" presName="spaceRect" presStyleCnt="0"/>
      <dgm:spPr/>
    </dgm:pt>
    <dgm:pt modelId="{7707DEA3-F925-43C8-B646-7DAE3F5E5707}" type="pres">
      <dgm:prSet presAssocID="{18D9B5D6-938B-4350-A07C-0C0F2B66AB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74FA01-DE63-4E5F-861E-A4D48814C193}" type="presOf" srcId="{0B7B26D5-6CF3-416F-86AA-813D9D545303}" destId="{D41BA44B-1739-46B9-8C9C-0A78756590D9}" srcOrd="0" destOrd="0" presId="urn:microsoft.com/office/officeart/2018/2/layout/IconVerticalSolidList"/>
    <dgm:cxn modelId="{45BB7D1D-D576-4BDC-AD82-6FFED3F905B1}" srcId="{15B8C595-33CC-4C26-8D53-8F7391E79220}" destId="{18D9B5D6-938B-4350-A07C-0C0F2B66ABFA}" srcOrd="3" destOrd="0" parTransId="{B88167CB-D5BD-43EA-B9A6-C8D80DCB3ACB}" sibTransId="{AF92DBF3-F05B-43D1-9DF1-77F4FE694887}"/>
    <dgm:cxn modelId="{7FE00236-253F-4D7D-B702-17FF590179DD}" srcId="{15B8C595-33CC-4C26-8D53-8F7391E79220}" destId="{0B7B26D5-6CF3-416F-86AA-813D9D545303}" srcOrd="2" destOrd="0" parTransId="{E09BFBAF-18F5-4F3D-88CD-4B1257BEC269}" sibTransId="{A8108870-5D7B-457E-9619-3379EE5FA33A}"/>
    <dgm:cxn modelId="{9326F33E-E6CD-4AC6-B836-DC975AD46E4D}" type="presOf" srcId="{A554C6C2-3787-4806-A623-FD63A6F8D0F1}" destId="{5360351D-E02A-45A5-83FF-1F1D37F41941}" srcOrd="0" destOrd="0" presId="urn:microsoft.com/office/officeart/2018/2/layout/IconVerticalSolidList"/>
    <dgm:cxn modelId="{9019F73F-BE21-4345-AC63-4A7EFBC95337}" srcId="{15B8C595-33CC-4C26-8D53-8F7391E79220}" destId="{19853D77-3598-4020-A5EB-7E34B98C2193}" srcOrd="1" destOrd="0" parTransId="{047CD287-7172-4C70-9FDD-0190DCE7E821}" sibTransId="{5790F1A9-7D9C-4CFE-B865-0D565A92B15E}"/>
    <dgm:cxn modelId="{751D6C40-B3BA-442F-BD4C-3FBC3F0BE3DA}" type="presOf" srcId="{18D9B5D6-938B-4350-A07C-0C0F2B66ABFA}" destId="{7707DEA3-F925-43C8-B646-7DAE3F5E5707}" srcOrd="0" destOrd="0" presId="urn:microsoft.com/office/officeart/2018/2/layout/IconVerticalSolidList"/>
    <dgm:cxn modelId="{96BF0157-8FEB-4F0A-B653-BEAB09B14ECE}" type="presOf" srcId="{15B8C595-33CC-4C26-8D53-8F7391E79220}" destId="{E23F3754-E68C-4980-A56B-7C550498F2EC}" srcOrd="0" destOrd="0" presId="urn:microsoft.com/office/officeart/2018/2/layout/IconVerticalSolidList"/>
    <dgm:cxn modelId="{937CDDBB-BDDF-466C-8E9E-DF04B0102F2B}" srcId="{15B8C595-33CC-4C26-8D53-8F7391E79220}" destId="{A554C6C2-3787-4806-A623-FD63A6F8D0F1}" srcOrd="0" destOrd="0" parTransId="{F3ACB8C9-AB04-4C38-BD37-E03A2629E113}" sibTransId="{77104406-6BB8-4F32-9149-1539E15821BC}"/>
    <dgm:cxn modelId="{69CE94F7-5DD1-433B-9061-7868E6F5A051}" type="presOf" srcId="{19853D77-3598-4020-A5EB-7E34B98C2193}" destId="{2ADB2CFD-025B-46F0-B86C-36042DB71CED}" srcOrd="0" destOrd="0" presId="urn:microsoft.com/office/officeart/2018/2/layout/IconVerticalSolidList"/>
    <dgm:cxn modelId="{F201BBDD-C064-44AA-89F4-A41B3036ADA3}" type="presParOf" srcId="{E23F3754-E68C-4980-A56B-7C550498F2EC}" destId="{48A9FC14-B1DF-4E55-BD88-6EE5780A35D7}" srcOrd="0" destOrd="0" presId="urn:microsoft.com/office/officeart/2018/2/layout/IconVerticalSolidList"/>
    <dgm:cxn modelId="{B157DAF8-A618-4B65-AAD8-701550C10F67}" type="presParOf" srcId="{48A9FC14-B1DF-4E55-BD88-6EE5780A35D7}" destId="{F5163481-9D3D-4306-874B-1866146367F7}" srcOrd="0" destOrd="0" presId="urn:microsoft.com/office/officeart/2018/2/layout/IconVerticalSolidList"/>
    <dgm:cxn modelId="{C83A665C-BBEB-4CBC-BB53-2AE37458FC4D}" type="presParOf" srcId="{48A9FC14-B1DF-4E55-BD88-6EE5780A35D7}" destId="{CD4DDF79-E102-48C9-9800-D8C3EBF5D2D7}" srcOrd="1" destOrd="0" presId="urn:microsoft.com/office/officeart/2018/2/layout/IconVerticalSolidList"/>
    <dgm:cxn modelId="{590BC106-D86E-4224-9D53-15785C8CCC87}" type="presParOf" srcId="{48A9FC14-B1DF-4E55-BD88-6EE5780A35D7}" destId="{151A207D-1045-4726-8244-3FB2279A0982}" srcOrd="2" destOrd="0" presId="urn:microsoft.com/office/officeart/2018/2/layout/IconVerticalSolidList"/>
    <dgm:cxn modelId="{259B61AC-3ADB-417C-9322-395470E056CB}" type="presParOf" srcId="{48A9FC14-B1DF-4E55-BD88-6EE5780A35D7}" destId="{5360351D-E02A-45A5-83FF-1F1D37F41941}" srcOrd="3" destOrd="0" presId="urn:microsoft.com/office/officeart/2018/2/layout/IconVerticalSolidList"/>
    <dgm:cxn modelId="{50893067-63F9-4686-A1EA-73CFEE13C1C3}" type="presParOf" srcId="{E23F3754-E68C-4980-A56B-7C550498F2EC}" destId="{23FC34BF-CBD7-4257-A939-ECA7BCF98BFD}" srcOrd="1" destOrd="0" presId="urn:microsoft.com/office/officeart/2018/2/layout/IconVerticalSolidList"/>
    <dgm:cxn modelId="{207B94AA-7104-40BE-9206-BBF98B553A5A}" type="presParOf" srcId="{E23F3754-E68C-4980-A56B-7C550498F2EC}" destId="{44A54337-C249-4834-BAC3-574BE769D0B8}" srcOrd="2" destOrd="0" presId="urn:microsoft.com/office/officeart/2018/2/layout/IconVerticalSolidList"/>
    <dgm:cxn modelId="{8BF2FA72-1F9D-49E6-B05B-A6AAFDA00749}" type="presParOf" srcId="{44A54337-C249-4834-BAC3-574BE769D0B8}" destId="{E41740F4-37CC-41BD-B0EC-04CF6D9BFE97}" srcOrd="0" destOrd="0" presId="urn:microsoft.com/office/officeart/2018/2/layout/IconVerticalSolidList"/>
    <dgm:cxn modelId="{77AD62F6-1ED7-4ED8-974E-1F637D70A744}" type="presParOf" srcId="{44A54337-C249-4834-BAC3-574BE769D0B8}" destId="{E3B9249E-558F-4CC6-8EDE-24D128238A34}" srcOrd="1" destOrd="0" presId="urn:microsoft.com/office/officeart/2018/2/layout/IconVerticalSolidList"/>
    <dgm:cxn modelId="{1FB082D3-44AD-4EF9-9D57-8C6A641CFC8E}" type="presParOf" srcId="{44A54337-C249-4834-BAC3-574BE769D0B8}" destId="{18D73620-10F3-45A2-8C9B-414BEA6EDB99}" srcOrd="2" destOrd="0" presId="urn:microsoft.com/office/officeart/2018/2/layout/IconVerticalSolidList"/>
    <dgm:cxn modelId="{CC7290D4-FE30-4EF6-9C89-E53BD66FE4F2}" type="presParOf" srcId="{44A54337-C249-4834-BAC3-574BE769D0B8}" destId="{2ADB2CFD-025B-46F0-B86C-36042DB71CED}" srcOrd="3" destOrd="0" presId="urn:microsoft.com/office/officeart/2018/2/layout/IconVerticalSolidList"/>
    <dgm:cxn modelId="{AD96B905-ED8A-4553-800D-79181C4D7DB5}" type="presParOf" srcId="{E23F3754-E68C-4980-A56B-7C550498F2EC}" destId="{9148D9F7-525C-45DE-8B66-341D3C0385DD}" srcOrd="3" destOrd="0" presId="urn:microsoft.com/office/officeart/2018/2/layout/IconVerticalSolidList"/>
    <dgm:cxn modelId="{7DEA4DDE-7446-4234-8171-015A8D78922A}" type="presParOf" srcId="{E23F3754-E68C-4980-A56B-7C550498F2EC}" destId="{93173943-A0BB-4F65-A2ED-A1E5CD0AC2F9}" srcOrd="4" destOrd="0" presId="urn:microsoft.com/office/officeart/2018/2/layout/IconVerticalSolidList"/>
    <dgm:cxn modelId="{BBAA1215-ADB0-40FD-8806-7B1DD8E9F611}" type="presParOf" srcId="{93173943-A0BB-4F65-A2ED-A1E5CD0AC2F9}" destId="{89CE53D4-A02C-4BAC-BB20-B5A19F4A0CA1}" srcOrd="0" destOrd="0" presId="urn:microsoft.com/office/officeart/2018/2/layout/IconVerticalSolidList"/>
    <dgm:cxn modelId="{C344379C-A96F-41A5-8CCA-E0D061D0E2AA}" type="presParOf" srcId="{93173943-A0BB-4F65-A2ED-A1E5CD0AC2F9}" destId="{9E1D9251-5CEB-4FBC-917D-8A3B47845BC2}" srcOrd="1" destOrd="0" presId="urn:microsoft.com/office/officeart/2018/2/layout/IconVerticalSolidList"/>
    <dgm:cxn modelId="{A168C83D-22B4-4E61-AA24-969D82D38BCF}" type="presParOf" srcId="{93173943-A0BB-4F65-A2ED-A1E5CD0AC2F9}" destId="{7D98DBE1-0A98-400B-876C-690067DCD1F2}" srcOrd="2" destOrd="0" presId="urn:microsoft.com/office/officeart/2018/2/layout/IconVerticalSolidList"/>
    <dgm:cxn modelId="{8D2265A4-567F-4ED3-B36B-A4DEABE21E6A}" type="presParOf" srcId="{93173943-A0BB-4F65-A2ED-A1E5CD0AC2F9}" destId="{D41BA44B-1739-46B9-8C9C-0A78756590D9}" srcOrd="3" destOrd="0" presId="urn:microsoft.com/office/officeart/2018/2/layout/IconVerticalSolidList"/>
    <dgm:cxn modelId="{5C6A84D1-F0D3-4623-80CD-97FFC69CB2C2}" type="presParOf" srcId="{E23F3754-E68C-4980-A56B-7C550498F2EC}" destId="{9EDD9A91-90D8-46FB-80A9-59E2FC3905E8}" srcOrd="5" destOrd="0" presId="urn:microsoft.com/office/officeart/2018/2/layout/IconVerticalSolidList"/>
    <dgm:cxn modelId="{337071E3-9CC3-4F6B-A453-23B1DF58DBB6}" type="presParOf" srcId="{E23F3754-E68C-4980-A56B-7C550498F2EC}" destId="{8D5EB16C-6CA3-4EB7-82D3-CAD750C54913}" srcOrd="6" destOrd="0" presId="urn:microsoft.com/office/officeart/2018/2/layout/IconVerticalSolidList"/>
    <dgm:cxn modelId="{EEBCCFFC-C055-41D1-82EC-73F9A23A56F0}" type="presParOf" srcId="{8D5EB16C-6CA3-4EB7-82D3-CAD750C54913}" destId="{000FF775-57E6-40CA-9B0B-F7A6117679BA}" srcOrd="0" destOrd="0" presId="urn:microsoft.com/office/officeart/2018/2/layout/IconVerticalSolidList"/>
    <dgm:cxn modelId="{86196CC8-4784-4F7A-BDA9-6DD8315D904F}" type="presParOf" srcId="{8D5EB16C-6CA3-4EB7-82D3-CAD750C54913}" destId="{E4378D63-453D-4055-A8C2-052BE9229D0B}" srcOrd="1" destOrd="0" presId="urn:microsoft.com/office/officeart/2018/2/layout/IconVerticalSolidList"/>
    <dgm:cxn modelId="{E89C5EFC-F838-44E1-B874-6E5EDE54BA86}" type="presParOf" srcId="{8D5EB16C-6CA3-4EB7-82D3-CAD750C54913}" destId="{A5316850-0353-4956-8D44-3BD64BAB2D19}" srcOrd="2" destOrd="0" presId="urn:microsoft.com/office/officeart/2018/2/layout/IconVerticalSolidList"/>
    <dgm:cxn modelId="{80C2B2B6-EA1F-4EA1-8A32-CA21DF4DED2A}" type="presParOf" srcId="{8D5EB16C-6CA3-4EB7-82D3-CAD750C54913}" destId="{7707DEA3-F925-43C8-B646-7DAE3F5E57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A9C695-C85E-401D-B1A8-F08C1D266929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7AB655-05DB-4CC0-8A83-FE5990842C03}">
      <dgm:prSet/>
      <dgm:spPr/>
      <dgm:t>
        <a:bodyPr/>
        <a:lstStyle/>
        <a:p>
          <a:r>
            <a:rPr lang="en-US" dirty="0"/>
            <a:t>Had 0.017 percentage points lower average transmission rate</a:t>
          </a:r>
        </a:p>
      </dgm:t>
    </dgm:pt>
    <dgm:pt modelId="{28F4764B-927B-486F-AE93-FC7A9F2E4D6F}" type="parTrans" cxnId="{191C02AD-4F92-440F-A821-E460E167FCBA}">
      <dgm:prSet/>
      <dgm:spPr/>
      <dgm:t>
        <a:bodyPr/>
        <a:lstStyle/>
        <a:p>
          <a:endParaRPr lang="en-US"/>
        </a:p>
      </dgm:t>
    </dgm:pt>
    <dgm:pt modelId="{7E1595F8-B1B5-4E42-8B6E-44FF49B964F6}" type="sibTrans" cxnId="{191C02AD-4F92-440F-A821-E460E167FCBA}">
      <dgm:prSet/>
      <dgm:spPr/>
      <dgm:t>
        <a:bodyPr/>
        <a:lstStyle/>
        <a:p>
          <a:endParaRPr lang="en-US"/>
        </a:p>
      </dgm:t>
    </dgm:pt>
    <dgm:pt modelId="{F58C2ED0-0117-4099-8704-BAB4E2958D1B}">
      <dgm:prSet/>
      <dgm:spPr/>
      <dgm:t>
        <a:bodyPr/>
        <a:lstStyle/>
        <a:p>
          <a:r>
            <a:rPr lang="en-US"/>
            <a:t>Had 0.0063 more daily exposures on average</a:t>
          </a:r>
        </a:p>
      </dgm:t>
    </dgm:pt>
    <dgm:pt modelId="{D3563FE1-1C01-4B12-AD0C-39E683131073}" type="parTrans" cxnId="{62C32ECB-A11D-4D89-B817-B61A44A047D7}">
      <dgm:prSet/>
      <dgm:spPr/>
      <dgm:t>
        <a:bodyPr/>
        <a:lstStyle/>
        <a:p>
          <a:endParaRPr lang="en-US"/>
        </a:p>
      </dgm:t>
    </dgm:pt>
    <dgm:pt modelId="{C291C1F0-D830-4595-A2C4-FB9F11CA83C7}" type="sibTrans" cxnId="{62C32ECB-A11D-4D89-B817-B61A44A047D7}">
      <dgm:prSet/>
      <dgm:spPr/>
      <dgm:t>
        <a:bodyPr/>
        <a:lstStyle/>
        <a:p>
          <a:endParaRPr lang="en-US"/>
        </a:p>
      </dgm:t>
    </dgm:pt>
    <dgm:pt modelId="{F72ECC44-C22F-4167-BBA5-101CEA37BEB7}">
      <dgm:prSet/>
      <dgm:spPr/>
      <dgm:t>
        <a:bodyPr/>
        <a:lstStyle/>
        <a:p>
          <a:r>
            <a:rPr lang="en-US"/>
            <a:t>Had 36 more average daily new cases per million people</a:t>
          </a:r>
        </a:p>
      </dgm:t>
    </dgm:pt>
    <dgm:pt modelId="{C2832641-3B1A-4FD5-BFE2-37DDDD38E428}" type="parTrans" cxnId="{B57FFBC7-7F38-46D1-A423-4792829F99B1}">
      <dgm:prSet/>
      <dgm:spPr/>
      <dgm:t>
        <a:bodyPr/>
        <a:lstStyle/>
        <a:p>
          <a:endParaRPr lang="en-US"/>
        </a:p>
      </dgm:t>
    </dgm:pt>
    <dgm:pt modelId="{07E3DAFE-B69D-4870-B08D-4CE4546CF317}" type="sibTrans" cxnId="{B57FFBC7-7F38-46D1-A423-4792829F99B1}">
      <dgm:prSet/>
      <dgm:spPr/>
      <dgm:t>
        <a:bodyPr/>
        <a:lstStyle/>
        <a:p>
          <a:endParaRPr lang="en-US"/>
        </a:p>
      </dgm:t>
    </dgm:pt>
    <dgm:pt modelId="{17666412-E1A9-4CC9-81DF-46D0C0401123}">
      <dgm:prSet/>
      <dgm:spPr/>
      <dgm:t>
        <a:bodyPr/>
        <a:lstStyle/>
        <a:p>
          <a:r>
            <a:rPr lang="en-US"/>
            <a:t>Had 5,988 more total cases per million people</a:t>
          </a:r>
        </a:p>
      </dgm:t>
    </dgm:pt>
    <dgm:pt modelId="{FC0AAEAB-BE18-487F-B2DA-9454AD6B2CAC}" type="parTrans" cxnId="{4581D50E-B8BA-4F94-ACBB-60BBB78ED4D4}">
      <dgm:prSet/>
      <dgm:spPr/>
      <dgm:t>
        <a:bodyPr/>
        <a:lstStyle/>
        <a:p>
          <a:endParaRPr lang="en-US"/>
        </a:p>
      </dgm:t>
    </dgm:pt>
    <dgm:pt modelId="{C76834A7-5721-476B-B41A-3456B83CA971}" type="sibTrans" cxnId="{4581D50E-B8BA-4F94-ACBB-60BBB78ED4D4}">
      <dgm:prSet/>
      <dgm:spPr/>
      <dgm:t>
        <a:bodyPr/>
        <a:lstStyle/>
        <a:p>
          <a:endParaRPr lang="en-US"/>
        </a:p>
      </dgm:t>
    </dgm:pt>
    <dgm:pt modelId="{05E36092-62E3-40E0-9706-42CF90F3040F}" type="pres">
      <dgm:prSet presAssocID="{CBA9C695-C85E-401D-B1A8-F08C1D266929}" presName="matrix" presStyleCnt="0">
        <dgm:presLayoutVars>
          <dgm:chMax val="1"/>
          <dgm:dir/>
          <dgm:resizeHandles val="exact"/>
        </dgm:presLayoutVars>
      </dgm:prSet>
      <dgm:spPr/>
    </dgm:pt>
    <dgm:pt modelId="{A6A75233-CB9F-4A8D-80F0-F7C77BE9E781}" type="pres">
      <dgm:prSet presAssocID="{CBA9C695-C85E-401D-B1A8-F08C1D266929}" presName="diamond" presStyleLbl="bgShp" presStyleIdx="0" presStyleCnt="1"/>
      <dgm:spPr/>
    </dgm:pt>
    <dgm:pt modelId="{BE9F0101-6AC6-45F7-87BF-BFBE41A948D6}" type="pres">
      <dgm:prSet presAssocID="{CBA9C695-C85E-401D-B1A8-F08C1D26692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1360EDC-CE6D-4D8D-BAAE-0DE133B02C83}" type="pres">
      <dgm:prSet presAssocID="{CBA9C695-C85E-401D-B1A8-F08C1D26692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028DC69-1639-4EFC-A0FE-1189771BEFD5}" type="pres">
      <dgm:prSet presAssocID="{CBA9C695-C85E-401D-B1A8-F08C1D26692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0BB7390-9BFF-4E4F-9EA1-6AD282CB2043}" type="pres">
      <dgm:prSet presAssocID="{CBA9C695-C85E-401D-B1A8-F08C1D26692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581D50E-B8BA-4F94-ACBB-60BBB78ED4D4}" srcId="{CBA9C695-C85E-401D-B1A8-F08C1D266929}" destId="{17666412-E1A9-4CC9-81DF-46D0C0401123}" srcOrd="3" destOrd="0" parTransId="{FC0AAEAB-BE18-487F-B2DA-9454AD6B2CAC}" sibTransId="{C76834A7-5721-476B-B41A-3456B83CA971}"/>
    <dgm:cxn modelId="{DB14AF13-7D1F-477D-BF57-8BC69AD74992}" type="presOf" srcId="{F58C2ED0-0117-4099-8704-BAB4E2958D1B}" destId="{D1360EDC-CE6D-4D8D-BAAE-0DE133B02C83}" srcOrd="0" destOrd="0" presId="urn:microsoft.com/office/officeart/2005/8/layout/matrix3"/>
    <dgm:cxn modelId="{402A707D-2998-4B4B-B2F4-42224DFFA184}" type="presOf" srcId="{F72ECC44-C22F-4167-BBA5-101CEA37BEB7}" destId="{D028DC69-1639-4EFC-A0FE-1189771BEFD5}" srcOrd="0" destOrd="0" presId="urn:microsoft.com/office/officeart/2005/8/layout/matrix3"/>
    <dgm:cxn modelId="{CCD3F784-8579-44D7-8201-6A73340974C5}" type="presOf" srcId="{7C7AB655-05DB-4CC0-8A83-FE5990842C03}" destId="{BE9F0101-6AC6-45F7-87BF-BFBE41A948D6}" srcOrd="0" destOrd="0" presId="urn:microsoft.com/office/officeart/2005/8/layout/matrix3"/>
    <dgm:cxn modelId="{12BB0899-F692-44B3-9973-1DFB9B2B04BD}" type="presOf" srcId="{17666412-E1A9-4CC9-81DF-46D0C0401123}" destId="{50BB7390-9BFF-4E4F-9EA1-6AD282CB2043}" srcOrd="0" destOrd="0" presId="urn:microsoft.com/office/officeart/2005/8/layout/matrix3"/>
    <dgm:cxn modelId="{191C02AD-4F92-440F-A821-E460E167FCBA}" srcId="{CBA9C695-C85E-401D-B1A8-F08C1D266929}" destId="{7C7AB655-05DB-4CC0-8A83-FE5990842C03}" srcOrd="0" destOrd="0" parTransId="{28F4764B-927B-486F-AE93-FC7A9F2E4D6F}" sibTransId="{7E1595F8-B1B5-4E42-8B6E-44FF49B964F6}"/>
    <dgm:cxn modelId="{B57FFBC7-7F38-46D1-A423-4792829F99B1}" srcId="{CBA9C695-C85E-401D-B1A8-F08C1D266929}" destId="{F72ECC44-C22F-4167-BBA5-101CEA37BEB7}" srcOrd="2" destOrd="0" parTransId="{C2832641-3B1A-4FD5-BFE2-37DDDD38E428}" sibTransId="{07E3DAFE-B69D-4870-B08D-4CE4546CF317}"/>
    <dgm:cxn modelId="{62C32ECB-A11D-4D89-B817-B61A44A047D7}" srcId="{CBA9C695-C85E-401D-B1A8-F08C1D266929}" destId="{F58C2ED0-0117-4099-8704-BAB4E2958D1B}" srcOrd="1" destOrd="0" parTransId="{D3563FE1-1C01-4B12-AD0C-39E683131073}" sibTransId="{C291C1F0-D830-4595-A2C4-FB9F11CA83C7}"/>
    <dgm:cxn modelId="{49093EF3-3DC5-4664-99DA-6006DF7DA6BB}" type="presOf" srcId="{CBA9C695-C85E-401D-B1A8-F08C1D266929}" destId="{05E36092-62E3-40E0-9706-42CF90F3040F}" srcOrd="0" destOrd="0" presId="urn:microsoft.com/office/officeart/2005/8/layout/matrix3"/>
    <dgm:cxn modelId="{5DEEF20A-CDBF-4264-ACB1-A51524165E40}" type="presParOf" srcId="{05E36092-62E3-40E0-9706-42CF90F3040F}" destId="{A6A75233-CB9F-4A8D-80F0-F7C77BE9E781}" srcOrd="0" destOrd="0" presId="urn:microsoft.com/office/officeart/2005/8/layout/matrix3"/>
    <dgm:cxn modelId="{389B31A6-DD77-4FFB-BCE5-30413BF77EF5}" type="presParOf" srcId="{05E36092-62E3-40E0-9706-42CF90F3040F}" destId="{BE9F0101-6AC6-45F7-87BF-BFBE41A948D6}" srcOrd="1" destOrd="0" presId="urn:microsoft.com/office/officeart/2005/8/layout/matrix3"/>
    <dgm:cxn modelId="{37A3CAE7-B97F-42C6-A47F-98C933D2EEE1}" type="presParOf" srcId="{05E36092-62E3-40E0-9706-42CF90F3040F}" destId="{D1360EDC-CE6D-4D8D-BAAE-0DE133B02C83}" srcOrd="2" destOrd="0" presId="urn:microsoft.com/office/officeart/2005/8/layout/matrix3"/>
    <dgm:cxn modelId="{B6E40956-A865-4613-AD59-A28AB254DDF5}" type="presParOf" srcId="{05E36092-62E3-40E0-9706-42CF90F3040F}" destId="{D028DC69-1639-4EFC-A0FE-1189771BEFD5}" srcOrd="3" destOrd="0" presId="urn:microsoft.com/office/officeart/2005/8/layout/matrix3"/>
    <dgm:cxn modelId="{5962E44B-32EE-4951-9050-9430A9D1A880}" type="presParOf" srcId="{05E36092-62E3-40E0-9706-42CF90F3040F}" destId="{50BB7390-9BFF-4E4F-9EA1-6AD282CB20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675D0B-C6B3-4EC4-A2BA-3F73A72D588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4D20E-A6FB-4317-BDE7-C358F1DA7399}">
      <dgm:prSet custT="1"/>
      <dgm:spPr/>
      <dgm:t>
        <a:bodyPr/>
        <a:lstStyle/>
        <a:p>
          <a:r>
            <a:rPr lang="en-US" sz="2800" dirty="0"/>
            <a:t>Mask Compliance: 84% vs 81%</a:t>
          </a:r>
        </a:p>
      </dgm:t>
    </dgm:pt>
    <dgm:pt modelId="{682212F7-1086-48AC-8246-54E4E2D09AC3}" type="parTrans" cxnId="{2A5C8405-0193-4B57-AE3B-E0ED3F10C780}">
      <dgm:prSet/>
      <dgm:spPr/>
      <dgm:t>
        <a:bodyPr/>
        <a:lstStyle/>
        <a:p>
          <a:endParaRPr lang="en-US"/>
        </a:p>
      </dgm:t>
    </dgm:pt>
    <dgm:pt modelId="{F18E5BC7-37D4-4AA5-B598-FF568A5888A7}" type="sibTrans" cxnId="{2A5C8405-0193-4B57-AE3B-E0ED3F10C780}">
      <dgm:prSet/>
      <dgm:spPr/>
      <dgm:t>
        <a:bodyPr/>
        <a:lstStyle/>
        <a:p>
          <a:endParaRPr lang="en-US"/>
        </a:p>
      </dgm:t>
    </dgm:pt>
    <dgm:pt modelId="{23A07FAF-2E63-49B1-9C2E-9A25CC38B4AF}">
      <dgm:prSet custT="1"/>
      <dgm:spPr/>
      <dgm:t>
        <a:bodyPr/>
        <a:lstStyle/>
        <a:p>
          <a:r>
            <a:rPr lang="en-US" sz="1400" dirty="0"/>
            <a:t>0.2% lower transmission rate</a:t>
          </a:r>
        </a:p>
      </dgm:t>
    </dgm:pt>
    <dgm:pt modelId="{5F59874E-AE86-4600-9259-B3123AF558B5}" type="parTrans" cxnId="{1E497352-97D7-4EF0-9B39-CB51B94B294E}">
      <dgm:prSet/>
      <dgm:spPr/>
      <dgm:t>
        <a:bodyPr/>
        <a:lstStyle/>
        <a:p>
          <a:endParaRPr lang="en-US"/>
        </a:p>
      </dgm:t>
    </dgm:pt>
    <dgm:pt modelId="{E3AEF003-B3FF-4D68-9BED-72C1B28F39DC}" type="sibTrans" cxnId="{1E497352-97D7-4EF0-9B39-CB51B94B294E}">
      <dgm:prSet/>
      <dgm:spPr/>
      <dgm:t>
        <a:bodyPr/>
        <a:lstStyle/>
        <a:p>
          <a:endParaRPr lang="en-US"/>
        </a:p>
      </dgm:t>
    </dgm:pt>
    <dgm:pt modelId="{11D80692-80C3-4C39-8F11-14A19D7AF73A}">
      <dgm:prSet custT="1"/>
      <dgm:spPr/>
      <dgm:t>
        <a:bodyPr/>
        <a:lstStyle/>
        <a:p>
          <a:r>
            <a:rPr lang="en-US" sz="2800" dirty="0"/>
            <a:t>Mean Income: $93,401 vs $99,644</a:t>
          </a:r>
        </a:p>
      </dgm:t>
    </dgm:pt>
    <dgm:pt modelId="{1A8A2685-128F-4E8E-8CB2-B4E3F1EAC91E}" type="parTrans" cxnId="{54EA0451-2B6D-4B93-B54A-EE67ECB9B344}">
      <dgm:prSet/>
      <dgm:spPr/>
      <dgm:t>
        <a:bodyPr/>
        <a:lstStyle/>
        <a:p>
          <a:endParaRPr lang="en-US"/>
        </a:p>
      </dgm:t>
    </dgm:pt>
    <dgm:pt modelId="{E1BF5A5A-E888-449C-860B-DEDFBBD13166}" type="sibTrans" cxnId="{54EA0451-2B6D-4B93-B54A-EE67ECB9B344}">
      <dgm:prSet/>
      <dgm:spPr/>
      <dgm:t>
        <a:bodyPr/>
        <a:lstStyle/>
        <a:p>
          <a:endParaRPr lang="en-US"/>
        </a:p>
      </dgm:t>
    </dgm:pt>
    <dgm:pt modelId="{396394B3-6C05-4B0C-A1D2-8BB0D35D6D6C}">
      <dgm:prSet custT="1"/>
      <dgm:spPr/>
      <dgm:t>
        <a:bodyPr/>
        <a:lstStyle/>
        <a:p>
          <a:r>
            <a:rPr lang="en-US" sz="1400" dirty="0"/>
            <a:t>6.2% higher transmission rate</a:t>
          </a:r>
        </a:p>
      </dgm:t>
    </dgm:pt>
    <dgm:pt modelId="{1135C10C-2C13-4B50-8143-045CE8DB1975}" type="parTrans" cxnId="{F09B646A-B3C2-4A08-964B-0E2566FFADF4}">
      <dgm:prSet/>
      <dgm:spPr/>
      <dgm:t>
        <a:bodyPr/>
        <a:lstStyle/>
        <a:p>
          <a:endParaRPr lang="en-US"/>
        </a:p>
      </dgm:t>
    </dgm:pt>
    <dgm:pt modelId="{1E0DEE95-9B68-4B90-832A-41C26B12A3FC}" type="sibTrans" cxnId="{F09B646A-B3C2-4A08-964B-0E2566FFADF4}">
      <dgm:prSet/>
      <dgm:spPr/>
      <dgm:t>
        <a:bodyPr/>
        <a:lstStyle/>
        <a:p>
          <a:endParaRPr lang="en-US"/>
        </a:p>
      </dgm:t>
    </dgm:pt>
    <dgm:pt modelId="{3868DD8D-43F9-443B-987D-AEA1E59325B8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Explained 17.6% of difference in transmission rate</a:t>
          </a:r>
        </a:p>
      </dgm:t>
    </dgm:pt>
    <dgm:pt modelId="{8C70FD88-41D8-4D27-9795-132E1BEFC38D}" type="parTrans" cxnId="{CAA56803-1778-4BD6-8C85-2D7B4DF4EEE9}">
      <dgm:prSet/>
      <dgm:spPr/>
      <dgm:t>
        <a:bodyPr/>
        <a:lstStyle/>
        <a:p>
          <a:endParaRPr lang="en-US"/>
        </a:p>
      </dgm:t>
    </dgm:pt>
    <dgm:pt modelId="{D4111442-2A38-4B9A-B173-28EB018D7B24}" type="sibTrans" cxnId="{CAA56803-1778-4BD6-8C85-2D7B4DF4EEE9}">
      <dgm:prSet/>
      <dgm:spPr/>
      <dgm:t>
        <a:bodyPr/>
        <a:lstStyle/>
        <a:p>
          <a:endParaRPr lang="en-US"/>
        </a:p>
      </dgm:t>
    </dgm:pt>
    <dgm:pt modelId="{90599057-8C0C-472D-A448-F8DBC61FD59A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Explained 92.6% of variance in exposure rate</a:t>
          </a:r>
        </a:p>
      </dgm:t>
    </dgm:pt>
    <dgm:pt modelId="{001B2C2D-0E7C-4BB5-8A1D-A30D3B244246}" type="parTrans" cxnId="{5276F5B5-EC42-4597-AC9E-BEB633D643E1}">
      <dgm:prSet/>
      <dgm:spPr/>
      <dgm:t>
        <a:bodyPr/>
        <a:lstStyle/>
        <a:p>
          <a:endParaRPr lang="en-US"/>
        </a:p>
      </dgm:t>
    </dgm:pt>
    <dgm:pt modelId="{B563035D-03A5-411E-ABF2-3F0094807CAD}" type="sibTrans" cxnId="{5276F5B5-EC42-4597-AC9E-BEB633D643E1}">
      <dgm:prSet/>
      <dgm:spPr/>
      <dgm:t>
        <a:bodyPr/>
        <a:lstStyle/>
        <a:p>
          <a:endParaRPr lang="en-US"/>
        </a:p>
      </dgm:t>
    </dgm:pt>
    <dgm:pt modelId="{F28CF203-3ABC-45BA-B8D8-012E057056E5}">
      <dgm:prSet custT="1"/>
      <dgm:spPr/>
      <dgm:t>
        <a:bodyPr/>
        <a:lstStyle/>
        <a:p>
          <a:r>
            <a:rPr lang="en-US" sz="2800" dirty="0"/>
            <a:t>Household Size: 3.11 vs 2.82</a:t>
          </a:r>
        </a:p>
      </dgm:t>
    </dgm:pt>
    <dgm:pt modelId="{75D4F9F9-1248-4C00-888B-B23797CCE890}" type="parTrans" cxnId="{FB80D119-06CF-4634-A6CC-869D53DFA659}">
      <dgm:prSet/>
      <dgm:spPr/>
      <dgm:t>
        <a:bodyPr/>
        <a:lstStyle/>
        <a:p>
          <a:endParaRPr lang="en-US"/>
        </a:p>
      </dgm:t>
    </dgm:pt>
    <dgm:pt modelId="{3CD2DC8C-0FA0-41D3-B945-67FA45A0F2FD}" type="sibTrans" cxnId="{FB80D119-06CF-4634-A6CC-869D53DFA659}">
      <dgm:prSet/>
      <dgm:spPr/>
      <dgm:t>
        <a:bodyPr/>
        <a:lstStyle/>
        <a:p>
          <a:endParaRPr lang="en-US"/>
        </a:p>
      </dgm:t>
    </dgm:pt>
    <dgm:pt modelId="{890876C9-E141-4B8F-96EE-67C4E4BD442C}">
      <dgm:prSet custT="1"/>
      <dgm:spPr/>
      <dgm:t>
        <a:bodyPr/>
        <a:lstStyle/>
        <a:p>
          <a:r>
            <a:rPr lang="en-US" sz="1400" dirty="0"/>
            <a:t>0.2 higher exposure rate</a:t>
          </a:r>
        </a:p>
      </dgm:t>
    </dgm:pt>
    <dgm:pt modelId="{116E16DA-6492-41BD-88B3-C46A1D165C76}" type="parTrans" cxnId="{7F2CEFDC-4610-416B-A13A-726DBF4503CE}">
      <dgm:prSet/>
      <dgm:spPr/>
      <dgm:t>
        <a:bodyPr/>
        <a:lstStyle/>
        <a:p>
          <a:endParaRPr lang="en-US"/>
        </a:p>
      </dgm:t>
    </dgm:pt>
    <dgm:pt modelId="{87007D5F-A43D-43C4-9F58-3CCE8B3C3680}" type="sibTrans" cxnId="{7F2CEFDC-4610-416B-A13A-726DBF4503CE}">
      <dgm:prSet/>
      <dgm:spPr/>
      <dgm:t>
        <a:bodyPr/>
        <a:lstStyle/>
        <a:p>
          <a:endParaRPr lang="en-US"/>
        </a:p>
      </dgm:t>
    </dgm:pt>
    <dgm:pt modelId="{F95C945B-BD60-4D9E-AD14-C4505A562E39}" type="pres">
      <dgm:prSet presAssocID="{01675D0B-C6B3-4EC4-A2BA-3F73A72D588A}" presName="linear" presStyleCnt="0">
        <dgm:presLayoutVars>
          <dgm:dir/>
          <dgm:animLvl val="lvl"/>
          <dgm:resizeHandles val="exact"/>
        </dgm:presLayoutVars>
      </dgm:prSet>
      <dgm:spPr/>
    </dgm:pt>
    <dgm:pt modelId="{6601CE46-A15A-4E41-91AF-F25785692F74}" type="pres">
      <dgm:prSet presAssocID="{1454D20E-A6FB-4317-BDE7-C358F1DA7399}" presName="parentLin" presStyleCnt="0"/>
      <dgm:spPr/>
    </dgm:pt>
    <dgm:pt modelId="{8AE9E6E0-EC92-47AC-9328-4D13872C6AF3}" type="pres">
      <dgm:prSet presAssocID="{1454D20E-A6FB-4317-BDE7-C358F1DA7399}" presName="parentLeftMargin" presStyleLbl="node1" presStyleIdx="0" presStyleCnt="5"/>
      <dgm:spPr/>
    </dgm:pt>
    <dgm:pt modelId="{586540F0-0A4D-431E-B8AB-138160DF8E02}" type="pres">
      <dgm:prSet presAssocID="{1454D20E-A6FB-4317-BDE7-C358F1DA7399}" presName="parentText" presStyleLbl="node1" presStyleIdx="0" presStyleCnt="5" custScaleX="142857">
        <dgm:presLayoutVars>
          <dgm:chMax val="0"/>
          <dgm:bulletEnabled val="1"/>
        </dgm:presLayoutVars>
      </dgm:prSet>
      <dgm:spPr/>
    </dgm:pt>
    <dgm:pt modelId="{31AB0D01-9301-43A1-86C1-2DF2B6B5CC59}" type="pres">
      <dgm:prSet presAssocID="{1454D20E-A6FB-4317-BDE7-C358F1DA7399}" presName="negativeSpace" presStyleCnt="0"/>
      <dgm:spPr/>
    </dgm:pt>
    <dgm:pt modelId="{F5F1EC7E-9D7D-4DE5-924D-7036AC4AE326}" type="pres">
      <dgm:prSet presAssocID="{1454D20E-A6FB-4317-BDE7-C358F1DA7399}" presName="childText" presStyleLbl="conFgAcc1" presStyleIdx="0" presStyleCnt="5">
        <dgm:presLayoutVars>
          <dgm:bulletEnabled val="1"/>
        </dgm:presLayoutVars>
      </dgm:prSet>
      <dgm:spPr/>
    </dgm:pt>
    <dgm:pt modelId="{1305C588-1517-4CBF-B121-2BA9B8408A76}" type="pres">
      <dgm:prSet presAssocID="{F18E5BC7-37D4-4AA5-B598-FF568A5888A7}" presName="spaceBetweenRectangles" presStyleCnt="0"/>
      <dgm:spPr/>
    </dgm:pt>
    <dgm:pt modelId="{D7E41E46-5245-4B97-9B25-EE9BDCC3A093}" type="pres">
      <dgm:prSet presAssocID="{11D80692-80C3-4C39-8F11-14A19D7AF73A}" presName="parentLin" presStyleCnt="0"/>
      <dgm:spPr/>
    </dgm:pt>
    <dgm:pt modelId="{96CB0196-87F5-4E0C-AC9D-09A46FED43A9}" type="pres">
      <dgm:prSet presAssocID="{11D80692-80C3-4C39-8F11-14A19D7AF73A}" presName="parentLeftMargin" presStyleLbl="node1" presStyleIdx="0" presStyleCnt="5"/>
      <dgm:spPr/>
    </dgm:pt>
    <dgm:pt modelId="{B9FD6BD7-7686-49EF-BA52-ABED658B9B60}" type="pres">
      <dgm:prSet presAssocID="{11D80692-80C3-4C39-8F11-14A19D7AF73A}" presName="parentText" presStyleLbl="node1" presStyleIdx="1" presStyleCnt="5" custScaleX="157296">
        <dgm:presLayoutVars>
          <dgm:chMax val="0"/>
          <dgm:bulletEnabled val="1"/>
        </dgm:presLayoutVars>
      </dgm:prSet>
      <dgm:spPr/>
    </dgm:pt>
    <dgm:pt modelId="{468ABCBE-F2B3-43ED-8990-ED2DEE710B70}" type="pres">
      <dgm:prSet presAssocID="{11D80692-80C3-4C39-8F11-14A19D7AF73A}" presName="negativeSpace" presStyleCnt="0"/>
      <dgm:spPr/>
    </dgm:pt>
    <dgm:pt modelId="{870D0261-0C02-4B86-BBC6-6156DBDA57E9}" type="pres">
      <dgm:prSet presAssocID="{11D80692-80C3-4C39-8F11-14A19D7AF73A}" presName="childText" presStyleLbl="conFgAcc1" presStyleIdx="1" presStyleCnt="5">
        <dgm:presLayoutVars>
          <dgm:bulletEnabled val="1"/>
        </dgm:presLayoutVars>
      </dgm:prSet>
      <dgm:spPr/>
    </dgm:pt>
    <dgm:pt modelId="{CA90F815-F932-448A-8BEE-786C165C17F6}" type="pres">
      <dgm:prSet presAssocID="{E1BF5A5A-E888-449C-860B-DEDFBBD13166}" presName="spaceBetweenRectangles" presStyleCnt="0"/>
      <dgm:spPr/>
    </dgm:pt>
    <dgm:pt modelId="{13055144-62EA-4528-926C-CB2DAB26F033}" type="pres">
      <dgm:prSet presAssocID="{F28CF203-3ABC-45BA-B8D8-012E057056E5}" presName="parentLin" presStyleCnt="0"/>
      <dgm:spPr/>
    </dgm:pt>
    <dgm:pt modelId="{6DE91D2F-9A39-40F5-A27C-4D6B95DFF5CF}" type="pres">
      <dgm:prSet presAssocID="{F28CF203-3ABC-45BA-B8D8-012E057056E5}" presName="parentLeftMargin" presStyleLbl="node1" presStyleIdx="1" presStyleCnt="5"/>
      <dgm:spPr/>
    </dgm:pt>
    <dgm:pt modelId="{EDAB1BA5-3F2F-44F6-BE53-ABB42951806E}" type="pres">
      <dgm:prSet presAssocID="{F28CF203-3ABC-45BA-B8D8-012E057056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D5D7DCC-CFB7-4034-8BEC-C1CF46AF48E4}" type="pres">
      <dgm:prSet presAssocID="{F28CF203-3ABC-45BA-B8D8-012E057056E5}" presName="negativeSpace" presStyleCnt="0"/>
      <dgm:spPr/>
    </dgm:pt>
    <dgm:pt modelId="{3D4F7A9A-3337-4868-83F4-DF91CE64F0FD}" type="pres">
      <dgm:prSet presAssocID="{F28CF203-3ABC-45BA-B8D8-012E057056E5}" presName="childText" presStyleLbl="conFgAcc1" presStyleIdx="2" presStyleCnt="5">
        <dgm:presLayoutVars>
          <dgm:bulletEnabled val="1"/>
        </dgm:presLayoutVars>
      </dgm:prSet>
      <dgm:spPr/>
    </dgm:pt>
    <dgm:pt modelId="{3B633B20-4F35-4EBB-8CC1-396B6E52B71A}" type="pres">
      <dgm:prSet presAssocID="{3CD2DC8C-0FA0-41D3-B945-67FA45A0F2FD}" presName="spaceBetweenRectangles" presStyleCnt="0"/>
      <dgm:spPr/>
    </dgm:pt>
    <dgm:pt modelId="{7887D7EC-F4D0-4D21-AC11-A1DFF5AA17E2}" type="pres">
      <dgm:prSet presAssocID="{3868DD8D-43F9-443B-987D-AEA1E59325B8}" presName="parentLin" presStyleCnt="0"/>
      <dgm:spPr/>
    </dgm:pt>
    <dgm:pt modelId="{B36F52C5-95E7-4AFF-B282-104AEB264213}" type="pres">
      <dgm:prSet presAssocID="{3868DD8D-43F9-443B-987D-AEA1E59325B8}" presName="parentLeftMargin" presStyleLbl="node1" presStyleIdx="2" presStyleCnt="5"/>
      <dgm:spPr/>
    </dgm:pt>
    <dgm:pt modelId="{EAB9B9E4-81EC-475C-B036-3E647DA96AD4}" type="pres">
      <dgm:prSet presAssocID="{3868DD8D-43F9-443B-987D-AEA1E59325B8}" presName="parentText" presStyleLbl="node1" presStyleIdx="3" presStyleCnt="5" custScaleX="142857" custLinFactNeighborX="6456" custLinFactNeighborY="-1292">
        <dgm:presLayoutVars>
          <dgm:chMax val="0"/>
          <dgm:bulletEnabled val="1"/>
        </dgm:presLayoutVars>
      </dgm:prSet>
      <dgm:spPr/>
    </dgm:pt>
    <dgm:pt modelId="{213ED407-E42D-4F0B-9B76-D026C60B2EB3}" type="pres">
      <dgm:prSet presAssocID="{3868DD8D-43F9-443B-987D-AEA1E59325B8}" presName="negativeSpace" presStyleCnt="0"/>
      <dgm:spPr/>
    </dgm:pt>
    <dgm:pt modelId="{AB4D014D-DB35-4BCA-B091-01E085870D7E}" type="pres">
      <dgm:prSet presAssocID="{3868DD8D-43F9-443B-987D-AEA1E59325B8}" presName="childText" presStyleLbl="conFgAcc1" presStyleIdx="3" presStyleCnt="5">
        <dgm:presLayoutVars>
          <dgm:bulletEnabled val="1"/>
        </dgm:presLayoutVars>
      </dgm:prSet>
      <dgm:spPr/>
    </dgm:pt>
    <dgm:pt modelId="{86270D7E-3B6A-4AD8-8579-3FEFBC3E7FC4}" type="pres">
      <dgm:prSet presAssocID="{D4111442-2A38-4B9A-B173-28EB018D7B24}" presName="spaceBetweenRectangles" presStyleCnt="0"/>
      <dgm:spPr/>
    </dgm:pt>
    <dgm:pt modelId="{2DDE2CC4-5D83-45FE-829F-87068B25F2FD}" type="pres">
      <dgm:prSet presAssocID="{90599057-8C0C-472D-A448-F8DBC61FD59A}" presName="parentLin" presStyleCnt="0"/>
      <dgm:spPr/>
    </dgm:pt>
    <dgm:pt modelId="{F5E55FBF-B341-4153-9389-3E0A127D740A}" type="pres">
      <dgm:prSet presAssocID="{90599057-8C0C-472D-A448-F8DBC61FD59A}" presName="parentLeftMargin" presStyleLbl="node1" presStyleIdx="3" presStyleCnt="5"/>
      <dgm:spPr/>
    </dgm:pt>
    <dgm:pt modelId="{ACE28939-33D7-4F0D-90E3-BDA3DEA76FC4}" type="pres">
      <dgm:prSet presAssocID="{90599057-8C0C-472D-A448-F8DBC61FD59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1C23C20-8CDC-4F8D-BC99-A71E265DB1F7}" type="pres">
      <dgm:prSet presAssocID="{90599057-8C0C-472D-A448-F8DBC61FD59A}" presName="negativeSpace" presStyleCnt="0"/>
      <dgm:spPr/>
    </dgm:pt>
    <dgm:pt modelId="{51109CB8-5F12-42A9-B2D3-39338426B1FF}" type="pres">
      <dgm:prSet presAssocID="{90599057-8C0C-472D-A448-F8DBC61FD59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AA56803-1778-4BD6-8C85-2D7B4DF4EEE9}" srcId="{01675D0B-C6B3-4EC4-A2BA-3F73A72D588A}" destId="{3868DD8D-43F9-443B-987D-AEA1E59325B8}" srcOrd="3" destOrd="0" parTransId="{8C70FD88-41D8-4D27-9795-132E1BEFC38D}" sibTransId="{D4111442-2A38-4B9A-B173-28EB018D7B24}"/>
    <dgm:cxn modelId="{7C593905-AC91-4325-9521-75898C80B0C2}" type="presOf" srcId="{396394B3-6C05-4B0C-A1D2-8BB0D35D6D6C}" destId="{870D0261-0C02-4B86-BBC6-6156DBDA57E9}" srcOrd="0" destOrd="0" presId="urn:microsoft.com/office/officeart/2005/8/layout/list1"/>
    <dgm:cxn modelId="{2A5C8405-0193-4B57-AE3B-E0ED3F10C780}" srcId="{01675D0B-C6B3-4EC4-A2BA-3F73A72D588A}" destId="{1454D20E-A6FB-4317-BDE7-C358F1DA7399}" srcOrd="0" destOrd="0" parTransId="{682212F7-1086-48AC-8246-54E4E2D09AC3}" sibTransId="{F18E5BC7-37D4-4AA5-B598-FF568A5888A7}"/>
    <dgm:cxn modelId="{4179D30C-F767-4656-AF77-84BF3265E3B6}" type="presOf" srcId="{3868DD8D-43F9-443B-987D-AEA1E59325B8}" destId="{B36F52C5-95E7-4AFF-B282-104AEB264213}" srcOrd="0" destOrd="0" presId="urn:microsoft.com/office/officeart/2005/8/layout/list1"/>
    <dgm:cxn modelId="{FB80D119-06CF-4634-A6CC-869D53DFA659}" srcId="{01675D0B-C6B3-4EC4-A2BA-3F73A72D588A}" destId="{F28CF203-3ABC-45BA-B8D8-012E057056E5}" srcOrd="2" destOrd="0" parTransId="{75D4F9F9-1248-4C00-888B-B23797CCE890}" sibTransId="{3CD2DC8C-0FA0-41D3-B945-67FA45A0F2FD}"/>
    <dgm:cxn modelId="{AF5B2238-EBF3-41D3-9E10-B9C31C2C4BE0}" type="presOf" srcId="{890876C9-E141-4B8F-96EE-67C4E4BD442C}" destId="{3D4F7A9A-3337-4868-83F4-DF91CE64F0FD}" srcOrd="0" destOrd="0" presId="urn:microsoft.com/office/officeart/2005/8/layout/list1"/>
    <dgm:cxn modelId="{C7BD605E-1D0E-4AB7-9432-C1860DA7A0CA}" type="presOf" srcId="{F28CF203-3ABC-45BA-B8D8-012E057056E5}" destId="{EDAB1BA5-3F2F-44F6-BE53-ABB42951806E}" srcOrd="1" destOrd="0" presId="urn:microsoft.com/office/officeart/2005/8/layout/list1"/>
    <dgm:cxn modelId="{F09B646A-B3C2-4A08-964B-0E2566FFADF4}" srcId="{11D80692-80C3-4C39-8F11-14A19D7AF73A}" destId="{396394B3-6C05-4B0C-A1D2-8BB0D35D6D6C}" srcOrd="0" destOrd="0" parTransId="{1135C10C-2C13-4B50-8143-045CE8DB1975}" sibTransId="{1E0DEE95-9B68-4B90-832A-41C26B12A3FC}"/>
    <dgm:cxn modelId="{95FE674C-9C7C-4DED-916C-7407A2B7748F}" type="presOf" srcId="{90599057-8C0C-472D-A448-F8DBC61FD59A}" destId="{ACE28939-33D7-4F0D-90E3-BDA3DEA76FC4}" srcOrd="1" destOrd="0" presId="urn:microsoft.com/office/officeart/2005/8/layout/list1"/>
    <dgm:cxn modelId="{54EA0451-2B6D-4B93-B54A-EE67ECB9B344}" srcId="{01675D0B-C6B3-4EC4-A2BA-3F73A72D588A}" destId="{11D80692-80C3-4C39-8F11-14A19D7AF73A}" srcOrd="1" destOrd="0" parTransId="{1A8A2685-128F-4E8E-8CB2-B4E3F1EAC91E}" sibTransId="{E1BF5A5A-E888-449C-860B-DEDFBBD13166}"/>
    <dgm:cxn modelId="{6C075D71-7C0B-4764-9F90-845767E42840}" type="presOf" srcId="{3868DD8D-43F9-443B-987D-AEA1E59325B8}" destId="{EAB9B9E4-81EC-475C-B036-3E647DA96AD4}" srcOrd="1" destOrd="0" presId="urn:microsoft.com/office/officeart/2005/8/layout/list1"/>
    <dgm:cxn modelId="{1E497352-97D7-4EF0-9B39-CB51B94B294E}" srcId="{1454D20E-A6FB-4317-BDE7-C358F1DA7399}" destId="{23A07FAF-2E63-49B1-9C2E-9A25CC38B4AF}" srcOrd="0" destOrd="0" parTransId="{5F59874E-AE86-4600-9259-B3123AF558B5}" sibTransId="{E3AEF003-B3FF-4D68-9BED-72C1B28F39DC}"/>
    <dgm:cxn modelId="{0D867084-38F2-48B3-8420-5056460C3EE5}" type="presOf" srcId="{90599057-8C0C-472D-A448-F8DBC61FD59A}" destId="{F5E55FBF-B341-4153-9389-3E0A127D740A}" srcOrd="0" destOrd="0" presId="urn:microsoft.com/office/officeart/2005/8/layout/list1"/>
    <dgm:cxn modelId="{5276F5B5-EC42-4597-AC9E-BEB633D643E1}" srcId="{01675D0B-C6B3-4EC4-A2BA-3F73A72D588A}" destId="{90599057-8C0C-472D-A448-F8DBC61FD59A}" srcOrd="4" destOrd="0" parTransId="{001B2C2D-0E7C-4BB5-8A1D-A30D3B244246}" sibTransId="{B563035D-03A5-411E-ABF2-3F0094807CAD}"/>
    <dgm:cxn modelId="{A5D6F4B9-4505-40AA-9D52-1664E6BE3D8B}" type="presOf" srcId="{1454D20E-A6FB-4317-BDE7-C358F1DA7399}" destId="{586540F0-0A4D-431E-B8AB-138160DF8E02}" srcOrd="1" destOrd="0" presId="urn:microsoft.com/office/officeart/2005/8/layout/list1"/>
    <dgm:cxn modelId="{23EFE9D4-CA1C-47E3-9248-30D799F036FD}" type="presOf" srcId="{23A07FAF-2E63-49B1-9C2E-9A25CC38B4AF}" destId="{F5F1EC7E-9D7D-4DE5-924D-7036AC4AE326}" srcOrd="0" destOrd="0" presId="urn:microsoft.com/office/officeart/2005/8/layout/list1"/>
    <dgm:cxn modelId="{7F2CEFDC-4610-416B-A13A-726DBF4503CE}" srcId="{F28CF203-3ABC-45BA-B8D8-012E057056E5}" destId="{890876C9-E141-4B8F-96EE-67C4E4BD442C}" srcOrd="0" destOrd="0" parTransId="{116E16DA-6492-41BD-88B3-C46A1D165C76}" sibTransId="{87007D5F-A43D-43C4-9F58-3CCE8B3C3680}"/>
    <dgm:cxn modelId="{5CE1FCE2-D081-497C-A6FD-814357DB9E43}" type="presOf" srcId="{11D80692-80C3-4C39-8F11-14A19D7AF73A}" destId="{96CB0196-87F5-4E0C-AC9D-09A46FED43A9}" srcOrd="0" destOrd="0" presId="urn:microsoft.com/office/officeart/2005/8/layout/list1"/>
    <dgm:cxn modelId="{541231EA-111D-4DB1-A634-B59BD0749422}" type="presOf" srcId="{11D80692-80C3-4C39-8F11-14A19D7AF73A}" destId="{B9FD6BD7-7686-49EF-BA52-ABED658B9B60}" srcOrd="1" destOrd="0" presId="urn:microsoft.com/office/officeart/2005/8/layout/list1"/>
    <dgm:cxn modelId="{7B0259F0-204F-4D8B-9FE7-1708D8B0FEDF}" type="presOf" srcId="{01675D0B-C6B3-4EC4-A2BA-3F73A72D588A}" destId="{F95C945B-BD60-4D9E-AD14-C4505A562E39}" srcOrd="0" destOrd="0" presId="urn:microsoft.com/office/officeart/2005/8/layout/list1"/>
    <dgm:cxn modelId="{534FDBF0-426E-413F-A2BA-799037B18CB6}" type="presOf" srcId="{1454D20E-A6FB-4317-BDE7-C358F1DA7399}" destId="{8AE9E6E0-EC92-47AC-9328-4D13872C6AF3}" srcOrd="0" destOrd="0" presId="urn:microsoft.com/office/officeart/2005/8/layout/list1"/>
    <dgm:cxn modelId="{C6303DFC-CC2B-4479-8B2A-17E1E37D8821}" type="presOf" srcId="{F28CF203-3ABC-45BA-B8D8-012E057056E5}" destId="{6DE91D2F-9A39-40F5-A27C-4D6B95DFF5CF}" srcOrd="0" destOrd="0" presId="urn:microsoft.com/office/officeart/2005/8/layout/list1"/>
    <dgm:cxn modelId="{B3E8AB13-B342-47ED-A725-1D0289194F24}" type="presParOf" srcId="{F95C945B-BD60-4D9E-AD14-C4505A562E39}" destId="{6601CE46-A15A-4E41-91AF-F25785692F74}" srcOrd="0" destOrd="0" presId="urn:microsoft.com/office/officeart/2005/8/layout/list1"/>
    <dgm:cxn modelId="{0892B19E-CA1D-4CF4-8A06-2D508B3AAF91}" type="presParOf" srcId="{6601CE46-A15A-4E41-91AF-F25785692F74}" destId="{8AE9E6E0-EC92-47AC-9328-4D13872C6AF3}" srcOrd="0" destOrd="0" presId="urn:microsoft.com/office/officeart/2005/8/layout/list1"/>
    <dgm:cxn modelId="{0D675885-5B0C-4986-A67A-CE03A3A5183C}" type="presParOf" srcId="{6601CE46-A15A-4E41-91AF-F25785692F74}" destId="{586540F0-0A4D-431E-B8AB-138160DF8E02}" srcOrd="1" destOrd="0" presId="urn:microsoft.com/office/officeart/2005/8/layout/list1"/>
    <dgm:cxn modelId="{674F529E-9E05-4720-A3DF-540774E76E7E}" type="presParOf" srcId="{F95C945B-BD60-4D9E-AD14-C4505A562E39}" destId="{31AB0D01-9301-43A1-86C1-2DF2B6B5CC59}" srcOrd="1" destOrd="0" presId="urn:microsoft.com/office/officeart/2005/8/layout/list1"/>
    <dgm:cxn modelId="{CF77F9AA-4D0E-4D90-A987-07A520F9C2C4}" type="presParOf" srcId="{F95C945B-BD60-4D9E-AD14-C4505A562E39}" destId="{F5F1EC7E-9D7D-4DE5-924D-7036AC4AE326}" srcOrd="2" destOrd="0" presId="urn:microsoft.com/office/officeart/2005/8/layout/list1"/>
    <dgm:cxn modelId="{3F8A7822-B82F-446E-9D40-DD1E0F0137EE}" type="presParOf" srcId="{F95C945B-BD60-4D9E-AD14-C4505A562E39}" destId="{1305C588-1517-4CBF-B121-2BA9B8408A76}" srcOrd="3" destOrd="0" presId="urn:microsoft.com/office/officeart/2005/8/layout/list1"/>
    <dgm:cxn modelId="{08EF4369-F2C9-45E3-94B9-863E13A6F286}" type="presParOf" srcId="{F95C945B-BD60-4D9E-AD14-C4505A562E39}" destId="{D7E41E46-5245-4B97-9B25-EE9BDCC3A093}" srcOrd="4" destOrd="0" presId="urn:microsoft.com/office/officeart/2005/8/layout/list1"/>
    <dgm:cxn modelId="{6927ABCC-70DB-4EDB-BD3F-4FAD22153E61}" type="presParOf" srcId="{D7E41E46-5245-4B97-9B25-EE9BDCC3A093}" destId="{96CB0196-87F5-4E0C-AC9D-09A46FED43A9}" srcOrd="0" destOrd="0" presId="urn:microsoft.com/office/officeart/2005/8/layout/list1"/>
    <dgm:cxn modelId="{2CFDF23D-CD15-4806-992E-0555A896CCA1}" type="presParOf" srcId="{D7E41E46-5245-4B97-9B25-EE9BDCC3A093}" destId="{B9FD6BD7-7686-49EF-BA52-ABED658B9B60}" srcOrd="1" destOrd="0" presId="urn:microsoft.com/office/officeart/2005/8/layout/list1"/>
    <dgm:cxn modelId="{04D59DBD-4383-4A7C-8692-3AC1ACC4D40A}" type="presParOf" srcId="{F95C945B-BD60-4D9E-AD14-C4505A562E39}" destId="{468ABCBE-F2B3-43ED-8990-ED2DEE710B70}" srcOrd="5" destOrd="0" presId="urn:microsoft.com/office/officeart/2005/8/layout/list1"/>
    <dgm:cxn modelId="{3D32D4E5-0F6E-43F1-B845-4FA587035462}" type="presParOf" srcId="{F95C945B-BD60-4D9E-AD14-C4505A562E39}" destId="{870D0261-0C02-4B86-BBC6-6156DBDA57E9}" srcOrd="6" destOrd="0" presId="urn:microsoft.com/office/officeart/2005/8/layout/list1"/>
    <dgm:cxn modelId="{79728A81-3786-4F46-B404-22B1D742BF65}" type="presParOf" srcId="{F95C945B-BD60-4D9E-AD14-C4505A562E39}" destId="{CA90F815-F932-448A-8BEE-786C165C17F6}" srcOrd="7" destOrd="0" presId="urn:microsoft.com/office/officeart/2005/8/layout/list1"/>
    <dgm:cxn modelId="{53066D76-11F1-4609-B0CD-8DB400A07D1F}" type="presParOf" srcId="{F95C945B-BD60-4D9E-AD14-C4505A562E39}" destId="{13055144-62EA-4528-926C-CB2DAB26F033}" srcOrd="8" destOrd="0" presId="urn:microsoft.com/office/officeart/2005/8/layout/list1"/>
    <dgm:cxn modelId="{B82ABFA1-5174-4428-989F-AF4CA2CD6F89}" type="presParOf" srcId="{13055144-62EA-4528-926C-CB2DAB26F033}" destId="{6DE91D2F-9A39-40F5-A27C-4D6B95DFF5CF}" srcOrd="0" destOrd="0" presId="urn:microsoft.com/office/officeart/2005/8/layout/list1"/>
    <dgm:cxn modelId="{480EC02D-9FB2-4698-979D-2A5B25041048}" type="presParOf" srcId="{13055144-62EA-4528-926C-CB2DAB26F033}" destId="{EDAB1BA5-3F2F-44F6-BE53-ABB42951806E}" srcOrd="1" destOrd="0" presId="urn:microsoft.com/office/officeart/2005/8/layout/list1"/>
    <dgm:cxn modelId="{A78607A5-CA77-409B-AE70-1E166AD290CC}" type="presParOf" srcId="{F95C945B-BD60-4D9E-AD14-C4505A562E39}" destId="{9D5D7DCC-CFB7-4034-8BEC-C1CF46AF48E4}" srcOrd="9" destOrd="0" presId="urn:microsoft.com/office/officeart/2005/8/layout/list1"/>
    <dgm:cxn modelId="{C36406DE-9A0B-4115-9CA6-214BB4B0FAD6}" type="presParOf" srcId="{F95C945B-BD60-4D9E-AD14-C4505A562E39}" destId="{3D4F7A9A-3337-4868-83F4-DF91CE64F0FD}" srcOrd="10" destOrd="0" presId="urn:microsoft.com/office/officeart/2005/8/layout/list1"/>
    <dgm:cxn modelId="{9713D000-75F7-4E81-B64B-B1BFCB5A1D0D}" type="presParOf" srcId="{F95C945B-BD60-4D9E-AD14-C4505A562E39}" destId="{3B633B20-4F35-4EBB-8CC1-396B6E52B71A}" srcOrd="11" destOrd="0" presId="urn:microsoft.com/office/officeart/2005/8/layout/list1"/>
    <dgm:cxn modelId="{2A8898EF-1FD0-4A69-8836-75A36F8F2E76}" type="presParOf" srcId="{F95C945B-BD60-4D9E-AD14-C4505A562E39}" destId="{7887D7EC-F4D0-4D21-AC11-A1DFF5AA17E2}" srcOrd="12" destOrd="0" presId="urn:microsoft.com/office/officeart/2005/8/layout/list1"/>
    <dgm:cxn modelId="{45D93CE0-254E-444D-A731-394B5FF2DE26}" type="presParOf" srcId="{7887D7EC-F4D0-4D21-AC11-A1DFF5AA17E2}" destId="{B36F52C5-95E7-4AFF-B282-104AEB264213}" srcOrd="0" destOrd="0" presId="urn:microsoft.com/office/officeart/2005/8/layout/list1"/>
    <dgm:cxn modelId="{58AA699D-C71D-4DF8-BD25-D3E0A624B82F}" type="presParOf" srcId="{7887D7EC-F4D0-4D21-AC11-A1DFF5AA17E2}" destId="{EAB9B9E4-81EC-475C-B036-3E647DA96AD4}" srcOrd="1" destOrd="0" presId="urn:microsoft.com/office/officeart/2005/8/layout/list1"/>
    <dgm:cxn modelId="{477E9576-F2DC-482C-B8F0-48BACFA57B26}" type="presParOf" srcId="{F95C945B-BD60-4D9E-AD14-C4505A562E39}" destId="{213ED407-E42D-4F0B-9B76-D026C60B2EB3}" srcOrd="13" destOrd="0" presId="urn:microsoft.com/office/officeart/2005/8/layout/list1"/>
    <dgm:cxn modelId="{776B1542-226F-48F1-8B30-9AF8A143A415}" type="presParOf" srcId="{F95C945B-BD60-4D9E-AD14-C4505A562E39}" destId="{AB4D014D-DB35-4BCA-B091-01E085870D7E}" srcOrd="14" destOrd="0" presId="urn:microsoft.com/office/officeart/2005/8/layout/list1"/>
    <dgm:cxn modelId="{000AD4FD-5733-4777-AC45-B3933F706EA7}" type="presParOf" srcId="{F95C945B-BD60-4D9E-AD14-C4505A562E39}" destId="{86270D7E-3B6A-4AD8-8579-3FEFBC3E7FC4}" srcOrd="15" destOrd="0" presId="urn:microsoft.com/office/officeart/2005/8/layout/list1"/>
    <dgm:cxn modelId="{95ED4391-C3A4-4464-ABFE-F9F5BA7A69FC}" type="presParOf" srcId="{F95C945B-BD60-4D9E-AD14-C4505A562E39}" destId="{2DDE2CC4-5D83-45FE-829F-87068B25F2FD}" srcOrd="16" destOrd="0" presId="urn:microsoft.com/office/officeart/2005/8/layout/list1"/>
    <dgm:cxn modelId="{2B731889-A2ED-4E4E-A778-67FD46175B92}" type="presParOf" srcId="{2DDE2CC4-5D83-45FE-829F-87068B25F2FD}" destId="{F5E55FBF-B341-4153-9389-3E0A127D740A}" srcOrd="0" destOrd="0" presId="urn:microsoft.com/office/officeart/2005/8/layout/list1"/>
    <dgm:cxn modelId="{AC70E879-C75C-4546-B171-07057DB89D4E}" type="presParOf" srcId="{2DDE2CC4-5D83-45FE-829F-87068B25F2FD}" destId="{ACE28939-33D7-4F0D-90E3-BDA3DEA76FC4}" srcOrd="1" destOrd="0" presId="urn:microsoft.com/office/officeart/2005/8/layout/list1"/>
    <dgm:cxn modelId="{11B10B92-AB73-4638-B116-D9DB9632C3A6}" type="presParOf" srcId="{F95C945B-BD60-4D9E-AD14-C4505A562E39}" destId="{31C23C20-8CDC-4F8D-BC99-A71E265DB1F7}" srcOrd="17" destOrd="0" presId="urn:microsoft.com/office/officeart/2005/8/layout/list1"/>
    <dgm:cxn modelId="{07F76F6D-30B1-4461-9E7C-B9B9C484C0C7}" type="presParOf" srcId="{F95C945B-BD60-4D9E-AD14-C4505A562E39}" destId="{51109CB8-5F12-42A9-B2D3-39338426B1F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63481-9D3D-4306-874B-1866146367F7}">
      <dsp:nvSpPr>
        <dsp:cNvPr id="0" name=""/>
        <dsp:cNvSpPr/>
      </dsp:nvSpPr>
      <dsp:spPr>
        <a:xfrm>
          <a:off x="0" y="0"/>
          <a:ext cx="2932142" cy="625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DDF79-E102-48C9-9800-D8C3EBF5D2D7}">
      <dsp:nvSpPr>
        <dsp:cNvPr id="0" name=""/>
        <dsp:cNvSpPr/>
      </dsp:nvSpPr>
      <dsp:spPr>
        <a:xfrm>
          <a:off x="189248" y="141997"/>
          <a:ext cx="344088" cy="3440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0351D-E02A-45A5-83FF-1F1D37F41941}">
      <dsp:nvSpPr>
        <dsp:cNvPr id="0" name=""/>
        <dsp:cNvSpPr/>
      </dsp:nvSpPr>
      <dsp:spPr>
        <a:xfrm>
          <a:off x="722585" y="1234"/>
          <a:ext cx="2209557" cy="6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1" tIns="66211" rIns="66211" bIns="662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Mask Wearing</a:t>
          </a:r>
        </a:p>
      </dsp:txBody>
      <dsp:txXfrm>
        <a:off x="722585" y="1234"/>
        <a:ext cx="2209557" cy="625615"/>
      </dsp:txXfrm>
    </dsp:sp>
    <dsp:sp modelId="{E41740F4-37CC-41BD-B0EC-04CF6D9BFE97}">
      <dsp:nvSpPr>
        <dsp:cNvPr id="0" name=""/>
        <dsp:cNvSpPr/>
      </dsp:nvSpPr>
      <dsp:spPr>
        <a:xfrm>
          <a:off x="0" y="783253"/>
          <a:ext cx="2932142" cy="625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9249E-558F-4CC6-8EDE-24D128238A34}">
      <dsp:nvSpPr>
        <dsp:cNvPr id="0" name=""/>
        <dsp:cNvSpPr/>
      </dsp:nvSpPr>
      <dsp:spPr>
        <a:xfrm>
          <a:off x="189248" y="924016"/>
          <a:ext cx="344088" cy="3440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B2CFD-025B-46F0-B86C-36042DB71CED}">
      <dsp:nvSpPr>
        <dsp:cNvPr id="0" name=""/>
        <dsp:cNvSpPr/>
      </dsp:nvSpPr>
      <dsp:spPr>
        <a:xfrm>
          <a:off x="722585" y="783253"/>
          <a:ext cx="2209557" cy="6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1" tIns="66211" rIns="66211" bIns="662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Ventilation</a:t>
          </a:r>
        </a:p>
      </dsp:txBody>
      <dsp:txXfrm>
        <a:off x="722585" y="783253"/>
        <a:ext cx="2209557" cy="625615"/>
      </dsp:txXfrm>
    </dsp:sp>
    <dsp:sp modelId="{89CE53D4-A02C-4BAC-BB20-B5A19F4A0CA1}">
      <dsp:nvSpPr>
        <dsp:cNvPr id="0" name=""/>
        <dsp:cNvSpPr/>
      </dsp:nvSpPr>
      <dsp:spPr>
        <a:xfrm>
          <a:off x="0" y="1565272"/>
          <a:ext cx="2932142" cy="625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D9251-5CEB-4FBC-917D-8A3B47845BC2}">
      <dsp:nvSpPr>
        <dsp:cNvPr id="0" name=""/>
        <dsp:cNvSpPr/>
      </dsp:nvSpPr>
      <dsp:spPr>
        <a:xfrm>
          <a:off x="189248" y="1706035"/>
          <a:ext cx="344088" cy="3440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BA44B-1739-46B9-8C9C-0A78756590D9}">
      <dsp:nvSpPr>
        <dsp:cNvPr id="0" name=""/>
        <dsp:cNvSpPr/>
      </dsp:nvSpPr>
      <dsp:spPr>
        <a:xfrm>
          <a:off x="722585" y="1565272"/>
          <a:ext cx="2209557" cy="6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1" tIns="66211" rIns="66211" bIns="662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Natural Resistance</a:t>
          </a:r>
        </a:p>
      </dsp:txBody>
      <dsp:txXfrm>
        <a:off x="722585" y="1565272"/>
        <a:ext cx="2209557" cy="625615"/>
      </dsp:txXfrm>
    </dsp:sp>
    <dsp:sp modelId="{000FF775-57E6-40CA-9B0B-F7A6117679BA}">
      <dsp:nvSpPr>
        <dsp:cNvPr id="0" name=""/>
        <dsp:cNvSpPr/>
      </dsp:nvSpPr>
      <dsp:spPr>
        <a:xfrm>
          <a:off x="0" y="2347291"/>
          <a:ext cx="2932142" cy="625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78D63-453D-4055-A8C2-052BE9229D0B}">
      <dsp:nvSpPr>
        <dsp:cNvPr id="0" name=""/>
        <dsp:cNvSpPr/>
      </dsp:nvSpPr>
      <dsp:spPr>
        <a:xfrm>
          <a:off x="189248" y="2488054"/>
          <a:ext cx="344088" cy="3440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7DEA3-F925-43C8-B646-7DAE3F5E5707}">
      <dsp:nvSpPr>
        <dsp:cNvPr id="0" name=""/>
        <dsp:cNvSpPr/>
      </dsp:nvSpPr>
      <dsp:spPr>
        <a:xfrm>
          <a:off x="722585" y="2347291"/>
          <a:ext cx="2209557" cy="6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1" tIns="66211" rIns="66211" bIns="6621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Vaccine</a:t>
          </a:r>
        </a:p>
      </dsp:txBody>
      <dsp:txXfrm>
        <a:off x="722585" y="2347291"/>
        <a:ext cx="2209557" cy="625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63481-9D3D-4306-874B-1866146367F7}">
      <dsp:nvSpPr>
        <dsp:cNvPr id="0" name=""/>
        <dsp:cNvSpPr/>
      </dsp:nvSpPr>
      <dsp:spPr>
        <a:xfrm>
          <a:off x="0" y="0"/>
          <a:ext cx="2932142" cy="625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DDF79-E102-48C9-9800-D8C3EBF5D2D7}">
      <dsp:nvSpPr>
        <dsp:cNvPr id="0" name=""/>
        <dsp:cNvSpPr/>
      </dsp:nvSpPr>
      <dsp:spPr>
        <a:xfrm>
          <a:off x="189248" y="141997"/>
          <a:ext cx="344088" cy="3440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0351D-E02A-45A5-83FF-1F1D37F41941}">
      <dsp:nvSpPr>
        <dsp:cNvPr id="0" name=""/>
        <dsp:cNvSpPr/>
      </dsp:nvSpPr>
      <dsp:spPr>
        <a:xfrm>
          <a:off x="722585" y="1234"/>
          <a:ext cx="2209557" cy="6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1" tIns="66211" rIns="66211" bIns="662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Housing Density</a:t>
          </a:r>
        </a:p>
      </dsp:txBody>
      <dsp:txXfrm>
        <a:off x="722585" y="1234"/>
        <a:ext cx="2209557" cy="625615"/>
      </dsp:txXfrm>
    </dsp:sp>
    <dsp:sp modelId="{E41740F4-37CC-41BD-B0EC-04CF6D9BFE97}">
      <dsp:nvSpPr>
        <dsp:cNvPr id="0" name=""/>
        <dsp:cNvSpPr/>
      </dsp:nvSpPr>
      <dsp:spPr>
        <a:xfrm>
          <a:off x="0" y="783253"/>
          <a:ext cx="2932142" cy="625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9249E-558F-4CC6-8EDE-24D128238A34}">
      <dsp:nvSpPr>
        <dsp:cNvPr id="0" name=""/>
        <dsp:cNvSpPr/>
      </dsp:nvSpPr>
      <dsp:spPr>
        <a:xfrm>
          <a:off x="189248" y="924016"/>
          <a:ext cx="344088" cy="3440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B2CFD-025B-46F0-B86C-36042DB71CED}">
      <dsp:nvSpPr>
        <dsp:cNvPr id="0" name=""/>
        <dsp:cNvSpPr/>
      </dsp:nvSpPr>
      <dsp:spPr>
        <a:xfrm>
          <a:off x="722585" y="783253"/>
          <a:ext cx="2209557" cy="6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1" tIns="66211" rIns="66211" bIns="662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Job</a:t>
          </a:r>
        </a:p>
      </dsp:txBody>
      <dsp:txXfrm>
        <a:off x="722585" y="783253"/>
        <a:ext cx="2209557" cy="625615"/>
      </dsp:txXfrm>
    </dsp:sp>
    <dsp:sp modelId="{89CE53D4-A02C-4BAC-BB20-B5A19F4A0CA1}">
      <dsp:nvSpPr>
        <dsp:cNvPr id="0" name=""/>
        <dsp:cNvSpPr/>
      </dsp:nvSpPr>
      <dsp:spPr>
        <a:xfrm>
          <a:off x="0" y="1565272"/>
          <a:ext cx="2932142" cy="625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D9251-5CEB-4FBC-917D-8A3B47845BC2}">
      <dsp:nvSpPr>
        <dsp:cNvPr id="0" name=""/>
        <dsp:cNvSpPr/>
      </dsp:nvSpPr>
      <dsp:spPr>
        <a:xfrm>
          <a:off x="189248" y="1706035"/>
          <a:ext cx="344088" cy="3440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BA44B-1739-46B9-8C9C-0A78756590D9}">
      <dsp:nvSpPr>
        <dsp:cNvPr id="0" name=""/>
        <dsp:cNvSpPr/>
      </dsp:nvSpPr>
      <dsp:spPr>
        <a:xfrm>
          <a:off x="722585" y="1565272"/>
          <a:ext cx="2209557" cy="6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1" tIns="66211" rIns="66211" bIns="662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Behavior</a:t>
          </a:r>
        </a:p>
      </dsp:txBody>
      <dsp:txXfrm>
        <a:off x="722585" y="1565272"/>
        <a:ext cx="2209557" cy="625615"/>
      </dsp:txXfrm>
    </dsp:sp>
    <dsp:sp modelId="{000FF775-57E6-40CA-9B0B-F7A6117679BA}">
      <dsp:nvSpPr>
        <dsp:cNvPr id="0" name=""/>
        <dsp:cNvSpPr/>
      </dsp:nvSpPr>
      <dsp:spPr>
        <a:xfrm>
          <a:off x="0" y="2347291"/>
          <a:ext cx="2932142" cy="625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78D63-453D-4055-A8C2-052BE9229D0B}">
      <dsp:nvSpPr>
        <dsp:cNvPr id="0" name=""/>
        <dsp:cNvSpPr/>
      </dsp:nvSpPr>
      <dsp:spPr>
        <a:xfrm>
          <a:off x="189248" y="2488054"/>
          <a:ext cx="344088" cy="3440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7DEA3-F925-43C8-B646-7DAE3F5E5707}">
      <dsp:nvSpPr>
        <dsp:cNvPr id="0" name=""/>
        <dsp:cNvSpPr/>
      </dsp:nvSpPr>
      <dsp:spPr>
        <a:xfrm>
          <a:off x="722585" y="2347291"/>
          <a:ext cx="2209557" cy="62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11" tIns="66211" rIns="66211" bIns="662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 Regulation</a:t>
          </a:r>
        </a:p>
      </dsp:txBody>
      <dsp:txXfrm>
        <a:off x="722585" y="2347291"/>
        <a:ext cx="2209557" cy="625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63481-9D3D-4306-874B-1866146367F7}">
      <dsp:nvSpPr>
        <dsp:cNvPr id="0" name=""/>
        <dsp:cNvSpPr/>
      </dsp:nvSpPr>
      <dsp:spPr>
        <a:xfrm>
          <a:off x="0" y="2207"/>
          <a:ext cx="5889686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DDF79-E102-48C9-9800-D8C3EBF5D2D7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0351D-E02A-45A5-83FF-1F1D37F41941}">
      <dsp:nvSpPr>
        <dsp:cNvPr id="0" name=""/>
        <dsp:cNvSpPr/>
      </dsp:nvSpPr>
      <dsp:spPr>
        <a:xfrm>
          <a:off x="1292341" y="2207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14 day active window</a:t>
          </a:r>
        </a:p>
      </dsp:txBody>
      <dsp:txXfrm>
        <a:off x="1292341" y="2207"/>
        <a:ext cx="4597344" cy="1118910"/>
      </dsp:txXfrm>
    </dsp:sp>
    <dsp:sp modelId="{E41740F4-37CC-41BD-B0EC-04CF6D9BFE97}">
      <dsp:nvSpPr>
        <dsp:cNvPr id="0" name=""/>
        <dsp:cNvSpPr/>
      </dsp:nvSpPr>
      <dsp:spPr>
        <a:xfrm>
          <a:off x="0" y="1400846"/>
          <a:ext cx="5889686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9249E-558F-4CC6-8EDE-24D128238A34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B2CFD-025B-46F0-B86C-36042DB71CED}">
      <dsp:nvSpPr>
        <dsp:cNvPr id="0" name=""/>
        <dsp:cNvSpPr/>
      </dsp:nvSpPr>
      <dsp:spPr>
        <a:xfrm>
          <a:off x="1292341" y="1400846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7 day delay – reporting + incubation</a:t>
          </a:r>
        </a:p>
      </dsp:txBody>
      <dsp:txXfrm>
        <a:off x="1292341" y="1400846"/>
        <a:ext cx="4597344" cy="1118910"/>
      </dsp:txXfrm>
    </dsp:sp>
    <dsp:sp modelId="{89CE53D4-A02C-4BAC-BB20-B5A19F4A0CA1}">
      <dsp:nvSpPr>
        <dsp:cNvPr id="0" name=""/>
        <dsp:cNvSpPr/>
      </dsp:nvSpPr>
      <dsp:spPr>
        <a:xfrm>
          <a:off x="0" y="2799484"/>
          <a:ext cx="5889686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D9251-5CEB-4FBC-917D-8A3B47845BC2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BA44B-1739-46B9-8C9C-0A78756590D9}">
      <dsp:nvSpPr>
        <dsp:cNvPr id="0" name=""/>
        <dsp:cNvSpPr/>
      </dsp:nvSpPr>
      <dsp:spPr>
        <a:xfrm>
          <a:off x="1292341" y="2799484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7 day rolling average of new cases</a:t>
          </a:r>
        </a:p>
      </dsp:txBody>
      <dsp:txXfrm>
        <a:off x="1292341" y="2799484"/>
        <a:ext cx="4597344" cy="1118910"/>
      </dsp:txXfrm>
    </dsp:sp>
    <dsp:sp modelId="{000FF775-57E6-40CA-9B0B-F7A6117679BA}">
      <dsp:nvSpPr>
        <dsp:cNvPr id="0" name=""/>
        <dsp:cNvSpPr/>
      </dsp:nvSpPr>
      <dsp:spPr>
        <a:xfrm>
          <a:off x="0" y="4198122"/>
          <a:ext cx="5889686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78D63-453D-4055-A8C2-052BE9229D0B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7DEA3-F925-43C8-B646-7DAE3F5E5707}">
      <dsp:nvSpPr>
        <dsp:cNvPr id="0" name=""/>
        <dsp:cNvSpPr/>
      </dsp:nvSpPr>
      <dsp:spPr>
        <a:xfrm>
          <a:off x="1292341" y="4198122"/>
          <a:ext cx="4597344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Transmission parameters constant throughout month and county</a:t>
          </a:r>
        </a:p>
      </dsp:txBody>
      <dsp:txXfrm>
        <a:off x="1292341" y="4198122"/>
        <a:ext cx="4597344" cy="1118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75233-CB9F-4A8D-80F0-F7C77BE9E781}">
      <dsp:nvSpPr>
        <dsp:cNvPr id="0" name=""/>
        <dsp:cNvSpPr/>
      </dsp:nvSpPr>
      <dsp:spPr>
        <a:xfrm>
          <a:off x="0" y="215895"/>
          <a:ext cx="5295778" cy="5295778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F0101-6AC6-45F7-87BF-BFBE41A948D6}">
      <dsp:nvSpPr>
        <dsp:cNvPr id="0" name=""/>
        <dsp:cNvSpPr/>
      </dsp:nvSpPr>
      <dsp:spPr>
        <a:xfrm>
          <a:off x="503098" y="718993"/>
          <a:ext cx="2065353" cy="20653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Had 0.017 percentage points lower average transmission rate</a:t>
          </a:r>
        </a:p>
      </dsp:txBody>
      <dsp:txXfrm>
        <a:off x="603920" y="819815"/>
        <a:ext cx="1863709" cy="1863709"/>
      </dsp:txXfrm>
    </dsp:sp>
    <dsp:sp modelId="{D1360EDC-CE6D-4D8D-BAAE-0DE133B02C83}">
      <dsp:nvSpPr>
        <dsp:cNvPr id="0" name=""/>
        <dsp:cNvSpPr/>
      </dsp:nvSpPr>
      <dsp:spPr>
        <a:xfrm>
          <a:off x="2727325" y="718993"/>
          <a:ext cx="2065353" cy="2065353"/>
        </a:xfrm>
        <a:prstGeom prst="roundRect">
          <a:avLst/>
        </a:prstGeom>
        <a:solidFill>
          <a:schemeClr val="accent5">
            <a:hueOff val="2911898"/>
            <a:satOff val="-15213"/>
            <a:lumOff val="35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Had 0.0063 more daily exposures on average</a:t>
          </a:r>
        </a:p>
      </dsp:txBody>
      <dsp:txXfrm>
        <a:off x="2828147" y="819815"/>
        <a:ext cx="1863709" cy="1863709"/>
      </dsp:txXfrm>
    </dsp:sp>
    <dsp:sp modelId="{D028DC69-1639-4EFC-A0FE-1189771BEFD5}">
      <dsp:nvSpPr>
        <dsp:cNvPr id="0" name=""/>
        <dsp:cNvSpPr/>
      </dsp:nvSpPr>
      <dsp:spPr>
        <a:xfrm>
          <a:off x="503098" y="2943220"/>
          <a:ext cx="2065353" cy="2065353"/>
        </a:xfrm>
        <a:prstGeom prst="roundRect">
          <a:avLst/>
        </a:prstGeom>
        <a:solidFill>
          <a:schemeClr val="accent5">
            <a:hueOff val="5823795"/>
            <a:satOff val="-30426"/>
            <a:lumOff val="71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Had 36 more average daily new cases per million people</a:t>
          </a:r>
        </a:p>
      </dsp:txBody>
      <dsp:txXfrm>
        <a:off x="603920" y="3044042"/>
        <a:ext cx="1863709" cy="1863709"/>
      </dsp:txXfrm>
    </dsp:sp>
    <dsp:sp modelId="{50BB7390-9BFF-4E4F-9EA1-6AD282CB2043}">
      <dsp:nvSpPr>
        <dsp:cNvPr id="0" name=""/>
        <dsp:cNvSpPr/>
      </dsp:nvSpPr>
      <dsp:spPr>
        <a:xfrm>
          <a:off x="2727325" y="2943220"/>
          <a:ext cx="2065353" cy="2065353"/>
        </a:xfrm>
        <a:prstGeom prst="roundRect">
          <a:avLst/>
        </a:prstGeom>
        <a:solidFill>
          <a:schemeClr val="accent5">
            <a:hueOff val="8735693"/>
            <a:satOff val="-45639"/>
            <a:lumOff val="10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Had 5,988 more total cases per million people</a:t>
          </a:r>
        </a:p>
      </dsp:txBody>
      <dsp:txXfrm>
        <a:off x="2828147" y="3044042"/>
        <a:ext cx="1863709" cy="18637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1EC7E-9D7D-4DE5-924D-7036AC4AE326}">
      <dsp:nvSpPr>
        <dsp:cNvPr id="0" name=""/>
        <dsp:cNvSpPr/>
      </dsp:nvSpPr>
      <dsp:spPr>
        <a:xfrm>
          <a:off x="0" y="223157"/>
          <a:ext cx="7796540" cy="602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098" tIns="312420" rIns="60509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0.2% lower transmission rate</a:t>
          </a:r>
        </a:p>
      </dsp:txBody>
      <dsp:txXfrm>
        <a:off x="0" y="223157"/>
        <a:ext cx="7796540" cy="602437"/>
      </dsp:txXfrm>
    </dsp:sp>
    <dsp:sp modelId="{586540F0-0A4D-431E-B8AB-138160DF8E02}">
      <dsp:nvSpPr>
        <dsp:cNvPr id="0" name=""/>
        <dsp:cNvSpPr/>
      </dsp:nvSpPr>
      <dsp:spPr>
        <a:xfrm>
          <a:off x="371173" y="1757"/>
          <a:ext cx="742345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83" tIns="0" rIns="20628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Mask Compliance: 84% vs 81%</a:t>
          </a:r>
        </a:p>
      </dsp:txBody>
      <dsp:txXfrm>
        <a:off x="392789" y="23373"/>
        <a:ext cx="7380223" cy="399568"/>
      </dsp:txXfrm>
    </dsp:sp>
    <dsp:sp modelId="{870D0261-0C02-4B86-BBC6-6156DBDA57E9}">
      <dsp:nvSpPr>
        <dsp:cNvPr id="0" name=""/>
        <dsp:cNvSpPr/>
      </dsp:nvSpPr>
      <dsp:spPr>
        <a:xfrm>
          <a:off x="0" y="1127995"/>
          <a:ext cx="7796540" cy="602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098" tIns="312420" rIns="60509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6.2% higher transmission rate</a:t>
          </a:r>
        </a:p>
      </dsp:txBody>
      <dsp:txXfrm>
        <a:off x="0" y="1127995"/>
        <a:ext cx="7796540" cy="602437"/>
      </dsp:txXfrm>
    </dsp:sp>
    <dsp:sp modelId="{B9FD6BD7-7686-49EF-BA52-ABED658B9B60}">
      <dsp:nvSpPr>
        <dsp:cNvPr id="0" name=""/>
        <dsp:cNvSpPr/>
      </dsp:nvSpPr>
      <dsp:spPr>
        <a:xfrm>
          <a:off x="338433" y="906595"/>
          <a:ext cx="745279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83" tIns="0" rIns="20628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Mean Income: $93,401 vs $99,644</a:t>
          </a:r>
        </a:p>
      </dsp:txBody>
      <dsp:txXfrm>
        <a:off x="360049" y="928211"/>
        <a:ext cx="7409567" cy="399568"/>
      </dsp:txXfrm>
    </dsp:sp>
    <dsp:sp modelId="{3D4F7A9A-3337-4868-83F4-DF91CE64F0FD}">
      <dsp:nvSpPr>
        <dsp:cNvPr id="0" name=""/>
        <dsp:cNvSpPr/>
      </dsp:nvSpPr>
      <dsp:spPr>
        <a:xfrm>
          <a:off x="0" y="2032832"/>
          <a:ext cx="7796540" cy="602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098" tIns="312420" rIns="60509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0.2 higher exposure rate</a:t>
          </a:r>
        </a:p>
      </dsp:txBody>
      <dsp:txXfrm>
        <a:off x="0" y="2032832"/>
        <a:ext cx="7796540" cy="602437"/>
      </dsp:txXfrm>
    </dsp:sp>
    <dsp:sp modelId="{EDAB1BA5-3F2F-44F6-BE53-ABB42951806E}">
      <dsp:nvSpPr>
        <dsp:cNvPr id="0" name=""/>
        <dsp:cNvSpPr/>
      </dsp:nvSpPr>
      <dsp:spPr>
        <a:xfrm>
          <a:off x="389827" y="1811432"/>
          <a:ext cx="545757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83" tIns="0" rIns="20628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Household Size: 3.11 vs 2.82</a:t>
          </a:r>
        </a:p>
      </dsp:txBody>
      <dsp:txXfrm>
        <a:off x="411443" y="1833048"/>
        <a:ext cx="5414346" cy="399568"/>
      </dsp:txXfrm>
    </dsp:sp>
    <dsp:sp modelId="{AB4D014D-DB35-4BCA-B091-01E085870D7E}">
      <dsp:nvSpPr>
        <dsp:cNvPr id="0" name=""/>
        <dsp:cNvSpPr/>
      </dsp:nvSpPr>
      <dsp:spPr>
        <a:xfrm>
          <a:off x="0" y="2937670"/>
          <a:ext cx="77965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9B9E4-81EC-475C-B036-3E647DA96AD4}">
      <dsp:nvSpPr>
        <dsp:cNvPr id="0" name=""/>
        <dsp:cNvSpPr/>
      </dsp:nvSpPr>
      <dsp:spPr>
        <a:xfrm>
          <a:off x="373084" y="2710549"/>
          <a:ext cx="7423455" cy="442800"/>
        </a:xfrm>
        <a:prstGeom prst="roundRect">
          <a:avLst/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83" tIns="0" rIns="20628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Explained 17.6% of difference in transmission rate</a:t>
          </a:r>
        </a:p>
      </dsp:txBody>
      <dsp:txXfrm>
        <a:off x="394700" y="2732165"/>
        <a:ext cx="7380223" cy="399568"/>
      </dsp:txXfrm>
    </dsp:sp>
    <dsp:sp modelId="{51109CB8-5F12-42A9-B2D3-39338426B1FF}">
      <dsp:nvSpPr>
        <dsp:cNvPr id="0" name=""/>
        <dsp:cNvSpPr/>
      </dsp:nvSpPr>
      <dsp:spPr>
        <a:xfrm>
          <a:off x="0" y="3618070"/>
          <a:ext cx="779654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28939-33D7-4F0D-90E3-BDA3DEA76FC4}">
      <dsp:nvSpPr>
        <dsp:cNvPr id="0" name=""/>
        <dsp:cNvSpPr/>
      </dsp:nvSpPr>
      <dsp:spPr>
        <a:xfrm>
          <a:off x="389827" y="3396670"/>
          <a:ext cx="5457578" cy="442800"/>
        </a:xfrm>
        <a:prstGeom prst="roundRect">
          <a:avLst/>
        </a:prstGeom>
        <a:solidFill>
          <a:schemeClr val="accent5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83" tIns="0" rIns="20628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Explained 92.6% of variance in exposure rate</a:t>
          </a:r>
        </a:p>
      </dsp:txBody>
      <dsp:txXfrm>
        <a:off x="411443" y="3418286"/>
        <a:ext cx="5414346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D0CF-6A43-4E3C-B63C-A47ABFAF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583" y="378153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COVID and Affordable Housing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In Gwinnett County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637B9-716B-4408-BD9F-7BCE73A3A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228121">
            <a:off x="1017454" y="3034114"/>
            <a:ext cx="5953956" cy="12574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A3EEAA-602D-449A-910C-D1883927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02022">
            <a:off x="4558272" y="2438261"/>
            <a:ext cx="6182588" cy="1324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591A60-DA83-4BA6-AFAE-359F099C4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09" y="4268475"/>
            <a:ext cx="5833686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9EED8-B6A6-4E56-9CC0-766BDDBB3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83625">
            <a:off x="4370560" y="4712957"/>
            <a:ext cx="607779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7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637A-D5E4-4CBD-A935-B6E0A489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related to transmission parameters?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FCB71D-6678-4C25-AFB1-874AE771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201352"/>
              </p:ext>
            </p:extLst>
          </p:nvPr>
        </p:nvGraphicFramePr>
        <p:xfrm>
          <a:off x="3698866" y="2671557"/>
          <a:ext cx="5148030" cy="377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85">
                  <a:extLst>
                    <a:ext uri="{9D8B030D-6E8A-4147-A177-3AD203B41FA5}">
                      <a16:colId xmlns:a16="http://schemas.microsoft.com/office/drawing/2014/main" val="1645560835"/>
                    </a:ext>
                  </a:extLst>
                </a:gridCol>
                <a:gridCol w="1733609">
                  <a:extLst>
                    <a:ext uri="{9D8B030D-6E8A-4147-A177-3AD203B41FA5}">
                      <a16:colId xmlns:a16="http://schemas.microsoft.com/office/drawing/2014/main" val="347572957"/>
                    </a:ext>
                  </a:extLst>
                </a:gridCol>
                <a:gridCol w="1691936">
                  <a:extLst>
                    <a:ext uri="{9D8B030D-6E8A-4147-A177-3AD203B41FA5}">
                      <a16:colId xmlns:a16="http://schemas.microsoft.com/office/drawing/2014/main" val="3622555266"/>
                    </a:ext>
                  </a:extLst>
                </a:gridCol>
              </a:tblGrid>
              <a:tr h="6753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Measurement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Transmission Chance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Exposure Rate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326699"/>
                  </a:ext>
                </a:extLst>
              </a:tr>
              <a:tr h="675375">
                <a:tc>
                  <a:txBody>
                    <a:bodyPr/>
                    <a:lstStyle/>
                    <a:p>
                      <a:r>
                        <a:rPr lang="en-US" dirty="0"/>
                        <a:t>Mask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381803"/>
                  </a:ext>
                </a:extLst>
              </a:tr>
              <a:tr h="700357">
                <a:tc>
                  <a:txBody>
                    <a:bodyPr/>
                    <a:lstStyle/>
                    <a:p>
                      <a:r>
                        <a:rPr lang="en-US" dirty="0"/>
                        <a:t>LI Units per 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93260"/>
                  </a:ext>
                </a:extLst>
              </a:tr>
              <a:tr h="637563">
                <a:tc>
                  <a:txBody>
                    <a:bodyPr/>
                    <a:lstStyle/>
                    <a:p>
                      <a:r>
                        <a:rPr lang="en-US" dirty="0"/>
                        <a:t>Mean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779654"/>
                  </a:ext>
                </a:extLst>
              </a:tr>
              <a:tr h="385929">
                <a:tc>
                  <a:txBody>
                    <a:bodyPr/>
                    <a:lstStyle/>
                    <a:p>
                      <a:r>
                        <a:rPr lang="en-US" dirty="0"/>
                        <a:t>Household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30601"/>
                  </a:ext>
                </a:extLst>
              </a:tr>
              <a:tr h="442100">
                <a:tc>
                  <a:txBody>
                    <a:bodyPr/>
                    <a:lstStyle/>
                    <a:p>
                      <a:r>
                        <a:rPr lang="en-US" dirty="0"/>
                        <a:t>Active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0137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AB52F5F5-7652-46AF-BE41-6E34AC129AF7}"/>
              </a:ext>
            </a:extLst>
          </p:cNvPr>
          <p:cNvSpPr/>
          <p:nvPr/>
        </p:nvSpPr>
        <p:spPr>
          <a:xfrm rot="5400000">
            <a:off x="6086222" y="3441438"/>
            <a:ext cx="393192" cy="28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Help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82A7F5-EF61-480C-8CFB-720DCC24AD75}"/>
              </a:ext>
            </a:extLst>
          </p:cNvPr>
          <p:cNvSpPr/>
          <p:nvPr/>
        </p:nvSpPr>
        <p:spPr>
          <a:xfrm>
            <a:off x="6063145" y="6036163"/>
            <a:ext cx="437631" cy="309415"/>
          </a:xfrm>
          <a:prstGeom prst="actionButtonHel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Help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5178E87-A541-4938-A3BD-FDF6746227B2}"/>
              </a:ext>
            </a:extLst>
          </p:cNvPr>
          <p:cNvSpPr/>
          <p:nvPr/>
        </p:nvSpPr>
        <p:spPr>
          <a:xfrm>
            <a:off x="7810155" y="4222217"/>
            <a:ext cx="437631" cy="309415"/>
          </a:xfrm>
          <a:prstGeom prst="actionButtonHel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Help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563D592-7303-44A4-A1B4-0BB954EF0F82}"/>
              </a:ext>
            </a:extLst>
          </p:cNvPr>
          <p:cNvSpPr/>
          <p:nvPr/>
        </p:nvSpPr>
        <p:spPr>
          <a:xfrm>
            <a:off x="7810155" y="4873247"/>
            <a:ext cx="437631" cy="309415"/>
          </a:xfrm>
          <a:prstGeom prst="actionButtonHel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941A3-EC22-488D-AC0A-F8A6AC192461}"/>
              </a:ext>
            </a:extLst>
          </p:cNvPr>
          <p:cNvSpPr txBox="1"/>
          <p:nvPr/>
        </p:nvSpPr>
        <p:spPr>
          <a:xfrm>
            <a:off x="5578686" y="2205368"/>
            <a:ext cx="174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Binomial GLM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50988D-09BA-4BAB-9CCE-CEA92732A428}"/>
              </a:ext>
            </a:extLst>
          </p:cNvPr>
          <p:cNvSpPr txBox="1"/>
          <p:nvPr/>
        </p:nvSpPr>
        <p:spPr>
          <a:xfrm>
            <a:off x="7157914" y="2226900"/>
            <a:ext cx="174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Linear Regression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89DA793-3C3B-4D95-812C-CCE054F7B125}"/>
              </a:ext>
            </a:extLst>
          </p:cNvPr>
          <p:cNvSpPr/>
          <p:nvPr/>
        </p:nvSpPr>
        <p:spPr>
          <a:xfrm rot="16200000">
            <a:off x="7834437" y="5542864"/>
            <a:ext cx="390125" cy="284525"/>
          </a:xfrm>
          <a:prstGeom prst="rightArrow">
            <a:avLst/>
          </a:prstGeom>
          <a:solidFill>
            <a:srgbClr val="FF111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18AE6ED-2A22-4E3A-8AF6-6888DAC52DE9}"/>
              </a:ext>
            </a:extLst>
          </p:cNvPr>
          <p:cNvSpPr/>
          <p:nvPr/>
        </p:nvSpPr>
        <p:spPr>
          <a:xfrm rot="5400000">
            <a:off x="6086222" y="4870583"/>
            <a:ext cx="393192" cy="28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ction Button: Help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5FE0659-6BC9-4C2B-9A35-49C49E870252}"/>
              </a:ext>
            </a:extLst>
          </p:cNvPr>
          <p:cNvSpPr/>
          <p:nvPr/>
        </p:nvSpPr>
        <p:spPr>
          <a:xfrm>
            <a:off x="6046369" y="4170793"/>
            <a:ext cx="437631" cy="309415"/>
          </a:xfrm>
          <a:prstGeom prst="actionButtonHel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ction Button: Help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A4E241C-3C7E-48FC-8591-ABFE9E6A7DC3}"/>
              </a:ext>
            </a:extLst>
          </p:cNvPr>
          <p:cNvSpPr/>
          <p:nvPr/>
        </p:nvSpPr>
        <p:spPr>
          <a:xfrm>
            <a:off x="7810155" y="3471928"/>
            <a:ext cx="437631" cy="309415"/>
          </a:xfrm>
          <a:prstGeom prst="actionButtonHel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ction Button: Help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39AEC57-3FF4-4937-947E-AF0CBD22867E}"/>
              </a:ext>
            </a:extLst>
          </p:cNvPr>
          <p:cNvSpPr/>
          <p:nvPr/>
        </p:nvSpPr>
        <p:spPr>
          <a:xfrm>
            <a:off x="6046368" y="5530418"/>
            <a:ext cx="437631" cy="309415"/>
          </a:xfrm>
          <a:prstGeom prst="actionButtonHelp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3338D17-6A06-4241-9BEB-7F63859BE964}"/>
              </a:ext>
            </a:extLst>
          </p:cNvPr>
          <p:cNvSpPr/>
          <p:nvPr/>
        </p:nvSpPr>
        <p:spPr>
          <a:xfrm rot="5400000">
            <a:off x="7832373" y="6075385"/>
            <a:ext cx="393192" cy="283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2586-5412-4329-87DB-1115A216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Gwinnett vs Atlanta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9BE540-2044-4D4C-8CF7-E06960F3A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68870"/>
              </p:ext>
            </p:extLst>
          </p:nvPr>
        </p:nvGraphicFramePr>
        <p:xfrm>
          <a:off x="2773599" y="2052116"/>
          <a:ext cx="779654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7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3519-69FE-4DCB-9D64-63EE5B8E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654427"/>
            <a:ext cx="7866042" cy="595533"/>
          </a:xfrm>
        </p:spPr>
        <p:txBody>
          <a:bodyPr/>
          <a:lstStyle/>
          <a:p>
            <a:pPr algn="ctr"/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561D-B097-4042-948D-0B73DEE98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870" y="2488343"/>
            <a:ext cx="3572096" cy="4088625"/>
          </a:xfrm>
        </p:spPr>
        <p:txBody>
          <a:bodyPr/>
          <a:lstStyle/>
          <a:p>
            <a:r>
              <a:rPr lang="en-US" dirty="0"/>
              <a:t>Better transition points</a:t>
            </a:r>
          </a:p>
          <a:p>
            <a:r>
              <a:rPr lang="en-US" dirty="0"/>
              <a:t>Active Cases</a:t>
            </a:r>
          </a:p>
          <a:p>
            <a:pPr lvl="1"/>
            <a:r>
              <a:rPr lang="en-US" dirty="0"/>
              <a:t>Assumed 14 days, could it change?</a:t>
            </a:r>
          </a:p>
          <a:p>
            <a:r>
              <a:rPr lang="en-US" dirty="0"/>
              <a:t>Population changes</a:t>
            </a:r>
          </a:p>
          <a:p>
            <a:pPr lvl="1"/>
            <a:r>
              <a:rPr lang="en-US" dirty="0"/>
              <a:t>Lost immunity</a:t>
            </a:r>
          </a:p>
          <a:p>
            <a:pPr lvl="1"/>
            <a:r>
              <a:rPr lang="en-US" dirty="0"/>
              <a:t>Deaths/Migration</a:t>
            </a:r>
          </a:p>
          <a:p>
            <a:pPr lvl="1"/>
            <a:r>
              <a:rPr lang="en-US" dirty="0"/>
              <a:t>Isolation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B4D07-FC2B-4EF2-9ABA-326ACC69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78" y="1954660"/>
            <a:ext cx="652347" cy="9017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A1A87-2625-4415-B779-98E97D09865D}"/>
              </a:ext>
            </a:extLst>
          </p:cNvPr>
          <p:cNvSpPr txBox="1">
            <a:spLocks/>
          </p:cNvSpPr>
          <p:nvPr/>
        </p:nvSpPr>
        <p:spPr>
          <a:xfrm>
            <a:off x="6757712" y="1954660"/>
            <a:ext cx="4387442" cy="4355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Confounding variables</a:t>
            </a:r>
          </a:p>
          <a:p>
            <a:pPr lvl="1"/>
            <a:r>
              <a:rPr lang="en-US" dirty="0"/>
              <a:t>Employment types</a:t>
            </a:r>
          </a:p>
          <a:p>
            <a:pPr lvl="1"/>
            <a:r>
              <a:rPr lang="en-US" dirty="0"/>
              <a:t>Behavior</a:t>
            </a:r>
          </a:p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Expand to national</a:t>
            </a:r>
          </a:p>
          <a:p>
            <a:pPr lvl="1"/>
            <a:r>
              <a:rPr lang="en-US" dirty="0"/>
              <a:t>Time-series</a:t>
            </a:r>
          </a:p>
          <a:p>
            <a:pPr lvl="1"/>
            <a:r>
              <a:rPr lang="en-US" dirty="0"/>
              <a:t>Mean Income vs Median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64F16E-7AC4-40C0-BB24-D1307FCED9AD}"/>
              </a:ext>
            </a:extLst>
          </p:cNvPr>
          <p:cNvSpPr txBox="1">
            <a:spLocks/>
          </p:cNvSpPr>
          <p:nvPr/>
        </p:nvSpPr>
        <p:spPr>
          <a:xfrm>
            <a:off x="3171348" y="1069825"/>
            <a:ext cx="3896467" cy="71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9F67675-269E-4BCE-8B2F-BE60702957CA}"/>
              </a:ext>
            </a:extLst>
          </p:cNvPr>
          <p:cNvSpPr txBox="1">
            <a:spLocks/>
          </p:cNvSpPr>
          <p:nvPr/>
        </p:nvSpPr>
        <p:spPr>
          <a:xfrm>
            <a:off x="7627354" y="1036294"/>
            <a:ext cx="3896467" cy="71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036082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D8054-B9B1-4754-B25C-0C3D4DD3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9285" y="2494422"/>
            <a:ext cx="3896467" cy="713818"/>
          </a:xfrm>
        </p:spPr>
        <p:txBody>
          <a:bodyPr/>
          <a:lstStyle/>
          <a:p>
            <a:r>
              <a:rPr lang="en-US" dirty="0"/>
              <a:t>Gwinnett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BAB24-BE31-43F2-97D6-010AC4F62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9285" y="3208240"/>
            <a:ext cx="3893623" cy="3071434"/>
          </a:xfrm>
        </p:spPr>
        <p:txBody>
          <a:bodyPr/>
          <a:lstStyle/>
          <a:p>
            <a:r>
              <a:rPr lang="en-US" dirty="0"/>
              <a:t>936,000 people</a:t>
            </a:r>
          </a:p>
          <a:p>
            <a:r>
              <a:rPr lang="en-US" dirty="0"/>
              <a:t>301,000 households</a:t>
            </a:r>
          </a:p>
          <a:p>
            <a:r>
              <a:rPr lang="en-US" dirty="0"/>
              <a:t>3.1 people per household</a:t>
            </a:r>
          </a:p>
          <a:p>
            <a:r>
              <a:rPr lang="en-US" dirty="0"/>
              <a:t>$93,000 mean income</a:t>
            </a:r>
          </a:p>
          <a:p>
            <a:r>
              <a:rPr lang="en-US" dirty="0"/>
              <a:t>2,810 Low Income Units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1BBCC-3697-4B6A-A9E2-51EE2E9E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635" y="2494422"/>
            <a:ext cx="3899798" cy="713818"/>
          </a:xfrm>
        </p:spPr>
        <p:txBody>
          <a:bodyPr/>
          <a:lstStyle/>
          <a:p>
            <a:r>
              <a:rPr lang="en-US" dirty="0"/>
              <a:t>Atlanta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47CA6-FEE0-4149-9F2D-CFB54BEB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6635" y="3191599"/>
            <a:ext cx="3899798" cy="3071434"/>
          </a:xfrm>
        </p:spPr>
        <p:txBody>
          <a:bodyPr/>
          <a:lstStyle/>
          <a:p>
            <a:r>
              <a:rPr lang="en-US" dirty="0"/>
              <a:t>4,396,000 people</a:t>
            </a:r>
          </a:p>
          <a:p>
            <a:r>
              <a:rPr lang="en-US" dirty="0"/>
              <a:t>1,792,000 households</a:t>
            </a:r>
          </a:p>
          <a:p>
            <a:r>
              <a:rPr lang="en-US" dirty="0"/>
              <a:t>2.7 people per household</a:t>
            </a:r>
          </a:p>
          <a:p>
            <a:r>
              <a:rPr lang="en-US" dirty="0"/>
              <a:t>$100,000 mean income</a:t>
            </a:r>
          </a:p>
          <a:p>
            <a:r>
              <a:rPr lang="en-US" dirty="0"/>
              <a:t>1,509 Low Income Units</a:t>
            </a:r>
          </a:p>
        </p:txBody>
      </p:sp>
      <p:pic>
        <p:nvPicPr>
          <p:cNvPr id="1026" name="Picture 2" descr="Gwinnett">
            <a:extLst>
              <a:ext uri="{FF2B5EF4-FFF2-40B4-BE49-F238E27FC236}">
                <a16:creationId xmlns:a16="http://schemas.microsoft.com/office/drawing/2014/main" id="{2273418D-D414-4AC3-9335-45C0605F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642" y="379120"/>
            <a:ext cx="4807854" cy="24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56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7E58-91D1-46E0-A0F3-6413D184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Transmission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97D0-F340-432E-A39B-60656E4FE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9873" y="1576968"/>
            <a:ext cx="3891960" cy="17984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Transmission Chance</a:t>
            </a:r>
          </a:p>
          <a:p>
            <a:pPr marL="0" indent="0" algn="ctr">
              <a:buNone/>
            </a:pPr>
            <a:r>
              <a:rPr lang="en-US" sz="1400" dirty="0"/>
              <a:t>Chance during an exposure that a vulnerable person is infected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4B9B9-13C2-4F75-8D64-7DB1A4BF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1528" y="1576968"/>
            <a:ext cx="3894222" cy="12028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Exposure Rate</a:t>
            </a:r>
          </a:p>
          <a:p>
            <a:pPr marL="0" indent="0" algn="ctr">
              <a:buNone/>
            </a:pPr>
            <a:r>
              <a:rPr lang="en-US" sz="1400" dirty="0"/>
              <a:t>Number of exposures a person experiences per day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48AF479-7EAC-4A8B-80CC-F2D79637E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941774"/>
              </p:ext>
            </p:extLst>
          </p:nvPr>
        </p:nvGraphicFramePr>
        <p:xfrm>
          <a:off x="3089781" y="2856741"/>
          <a:ext cx="2932143" cy="2974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A53371B-96C6-4F79-8603-E711B6664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458960"/>
              </p:ext>
            </p:extLst>
          </p:nvPr>
        </p:nvGraphicFramePr>
        <p:xfrm>
          <a:off x="7172568" y="2863444"/>
          <a:ext cx="2932143" cy="2974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625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7E58-91D1-46E0-A0F3-6413D184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Transmission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97D0-F340-432E-A39B-60656E4FE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9873" y="1576968"/>
            <a:ext cx="3891960" cy="17984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Transmission Chance</a:t>
            </a:r>
          </a:p>
          <a:p>
            <a:pPr marL="0" indent="0" algn="ctr">
              <a:buNone/>
            </a:pPr>
            <a:r>
              <a:rPr lang="en-US" sz="1400" dirty="0"/>
              <a:t>Chance during an exposure that a vulnerable person is infected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4B9B9-13C2-4F75-8D64-7DB1A4BF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1529" y="1653929"/>
            <a:ext cx="3894222" cy="12028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Exposure Rate</a:t>
            </a:r>
          </a:p>
          <a:p>
            <a:pPr marL="0" indent="0" algn="ctr">
              <a:buNone/>
            </a:pPr>
            <a:r>
              <a:rPr lang="en-US" sz="1400" dirty="0"/>
              <a:t>Number of exposures a person experiences per 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EF1D2-495B-4F1A-899C-3CBE3FEB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683" y="3063443"/>
            <a:ext cx="3810532" cy="83831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9EAD8B-6362-460B-BD4B-46F573AB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55" y="4828869"/>
            <a:ext cx="2610449" cy="163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431ADC8-1497-489E-BE1F-E30CEDCB8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7" y="4828869"/>
            <a:ext cx="3324225" cy="163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4140BAB-8E50-42CE-8326-033E3D753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978" y="4299781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D1D458-3B83-491B-9084-20BA9556CD97}"/>
              </a:ext>
            </a:extLst>
          </p:cNvPr>
          <p:cNvSpPr txBox="1"/>
          <p:nvPr/>
        </p:nvSpPr>
        <p:spPr>
          <a:xfrm>
            <a:off x="1665649" y="4161281"/>
            <a:ext cx="2486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High Transmission Low Exposure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80F06-C8C3-4A71-945D-324D697FB220}"/>
              </a:ext>
            </a:extLst>
          </p:cNvPr>
          <p:cNvSpPr txBox="1"/>
          <p:nvPr/>
        </p:nvSpPr>
        <p:spPr>
          <a:xfrm>
            <a:off x="5492496" y="4161785"/>
            <a:ext cx="84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Balanced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A114D-58DC-4B50-9222-D70503E6488A}"/>
              </a:ext>
            </a:extLst>
          </p:cNvPr>
          <p:cNvSpPr txBox="1"/>
          <p:nvPr/>
        </p:nvSpPr>
        <p:spPr>
          <a:xfrm>
            <a:off x="7734912" y="4132712"/>
            <a:ext cx="2486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Low Transmission High Exposure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13F85-EB78-44B8-918F-E87D03D88F24}"/>
              </a:ext>
            </a:extLst>
          </p:cNvPr>
          <p:cNvSpPr txBox="1"/>
          <p:nvPr/>
        </p:nvSpPr>
        <p:spPr>
          <a:xfrm>
            <a:off x="2420177" y="3665305"/>
            <a:ext cx="165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Cases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31DF27-0D59-4037-92DC-6504814C8456}"/>
              </a:ext>
            </a:extLst>
          </p:cNvPr>
          <p:cNvCxnSpPr/>
          <p:nvPr/>
        </p:nvCxnSpPr>
        <p:spPr>
          <a:xfrm flipV="1">
            <a:off x="3355596" y="3573710"/>
            <a:ext cx="1078291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C819D1-CD69-4926-9573-46B0B5366059}"/>
              </a:ext>
            </a:extLst>
          </p:cNvPr>
          <p:cNvSpPr txBox="1"/>
          <p:nvPr/>
        </p:nvSpPr>
        <p:spPr>
          <a:xfrm>
            <a:off x="2800285" y="2856741"/>
            <a:ext cx="1657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Vulnerable Population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9AAFC-1222-4B98-865C-AA7EC6335A5C}"/>
              </a:ext>
            </a:extLst>
          </p:cNvPr>
          <p:cNvCxnSpPr>
            <a:cxnSpLocks/>
          </p:cNvCxnSpPr>
          <p:nvPr/>
        </p:nvCxnSpPr>
        <p:spPr>
          <a:xfrm>
            <a:off x="3720499" y="3057820"/>
            <a:ext cx="1631677" cy="51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696C3-AC1B-4533-A723-D02810816180}"/>
              </a:ext>
            </a:extLst>
          </p:cNvPr>
          <p:cNvSpPr txBox="1"/>
          <p:nvPr/>
        </p:nvSpPr>
        <p:spPr>
          <a:xfrm>
            <a:off x="8527808" y="3394086"/>
            <a:ext cx="165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Total Population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0999C2-BA1E-4253-ACAF-25D310E5E0DB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422048" y="3532586"/>
            <a:ext cx="1105760" cy="4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7CD7F0-47C9-4288-9E51-51733AF7E668}"/>
              </a:ext>
            </a:extLst>
          </p:cNvPr>
          <p:cNvSpPr txBox="1"/>
          <p:nvPr/>
        </p:nvSpPr>
        <p:spPr>
          <a:xfrm>
            <a:off x="6272390" y="2676131"/>
            <a:ext cx="165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Active Cases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2EC30E-3FB4-443E-8432-145A5F086B8C}"/>
              </a:ext>
            </a:extLst>
          </p:cNvPr>
          <p:cNvCxnSpPr>
            <a:cxnSpLocks/>
          </p:cNvCxnSpPr>
          <p:nvPr/>
        </p:nvCxnSpPr>
        <p:spPr>
          <a:xfrm>
            <a:off x="6866736" y="2928686"/>
            <a:ext cx="359163" cy="33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1A5EF9-1BA2-461A-B773-FD126453FC08}"/>
              </a:ext>
            </a:extLst>
          </p:cNvPr>
          <p:cNvCxnSpPr>
            <a:cxnSpLocks/>
          </p:cNvCxnSpPr>
          <p:nvPr/>
        </p:nvCxnSpPr>
        <p:spPr>
          <a:xfrm>
            <a:off x="5377993" y="2026022"/>
            <a:ext cx="1384131" cy="1470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7C5697-C339-4E35-B619-56E04F5D5FA7}"/>
              </a:ext>
            </a:extLst>
          </p:cNvPr>
          <p:cNvCxnSpPr>
            <a:cxnSpLocks/>
          </p:cNvCxnSpPr>
          <p:nvPr/>
        </p:nvCxnSpPr>
        <p:spPr>
          <a:xfrm flipH="1">
            <a:off x="7627431" y="2032972"/>
            <a:ext cx="979968" cy="1342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4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13C9F-BFDA-412E-A862-3F0A2CAD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31544A-05C3-44CF-B24E-ED34150D9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998592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551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5213-4F74-4E56-88E5-7C932EA8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3397" y="1304621"/>
            <a:ext cx="1328603" cy="71381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Gwinnett County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1BAA5-99B9-4014-84EB-FA9541B86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03397" y="4482772"/>
            <a:ext cx="1059627" cy="468962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Atlanta</a:t>
            </a:r>
          </a:p>
        </p:txBody>
      </p:sp>
      <p:pic>
        <p:nvPicPr>
          <p:cNvPr id="14" name="Content Placeholder 13" descr="Chart, histogram&#10;&#10;Description automatically generated">
            <a:extLst>
              <a:ext uri="{FF2B5EF4-FFF2-40B4-BE49-F238E27FC236}">
                <a16:creationId xmlns:a16="http://schemas.microsoft.com/office/drawing/2014/main" id="{3F60ADF9-61EE-4002-B66D-FE01F224C0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978092" y="597742"/>
            <a:ext cx="6037364" cy="2477818"/>
          </a:xfr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B9EEB11B-6CEF-4DC4-90ED-DEFF39FD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86" y="3782439"/>
            <a:ext cx="6073770" cy="24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1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A9354D7-56FF-41E4-86C4-EC4B9A91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60" y="799051"/>
            <a:ext cx="7291185" cy="29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0CDDE8-1294-46D3-909A-0E4A9630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28" y="3877056"/>
            <a:ext cx="7185317" cy="298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1647317-F399-4D89-902B-58897A2337AF}"/>
              </a:ext>
            </a:extLst>
          </p:cNvPr>
          <p:cNvSpPr/>
          <p:nvPr/>
        </p:nvSpPr>
        <p:spPr>
          <a:xfrm rot="19374848">
            <a:off x="3015404" y="791272"/>
            <a:ext cx="964734" cy="1778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8EC36F-495A-4B25-9B76-D1ACCE217949}"/>
              </a:ext>
            </a:extLst>
          </p:cNvPr>
          <p:cNvSpPr/>
          <p:nvPr/>
        </p:nvSpPr>
        <p:spPr>
          <a:xfrm rot="19374848">
            <a:off x="2996836" y="3892282"/>
            <a:ext cx="1068539" cy="20263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EDDDE8-AB40-4B19-A9BB-30F95FEBCEFF}"/>
              </a:ext>
            </a:extLst>
          </p:cNvPr>
          <p:cNvSpPr/>
          <p:nvPr/>
        </p:nvSpPr>
        <p:spPr>
          <a:xfrm rot="15093974">
            <a:off x="7395853" y="1052716"/>
            <a:ext cx="964734" cy="1778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27EF38-C298-4E0B-9062-24DDB5D1EA27}"/>
              </a:ext>
            </a:extLst>
          </p:cNvPr>
          <p:cNvSpPr/>
          <p:nvPr/>
        </p:nvSpPr>
        <p:spPr>
          <a:xfrm rot="14402752">
            <a:off x="7380685" y="4478294"/>
            <a:ext cx="964734" cy="1778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29796C-06CF-4CCC-8C87-6568BDFBABB3}"/>
              </a:ext>
            </a:extLst>
          </p:cNvPr>
          <p:cNvSpPr txBox="1">
            <a:spLocks/>
          </p:cNvSpPr>
          <p:nvPr/>
        </p:nvSpPr>
        <p:spPr>
          <a:xfrm>
            <a:off x="872454" y="1082470"/>
            <a:ext cx="1704297" cy="170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200" b="0" kern="1200" cap="none" baseline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Transmission Chance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1992E5-8341-4C23-90E4-BA747292B9FC}"/>
              </a:ext>
            </a:extLst>
          </p:cNvPr>
          <p:cNvSpPr txBox="1">
            <a:spLocks/>
          </p:cNvSpPr>
          <p:nvPr/>
        </p:nvSpPr>
        <p:spPr>
          <a:xfrm>
            <a:off x="872454" y="4058464"/>
            <a:ext cx="1704297" cy="1702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200" b="0" kern="1200" cap="none" baseline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Exposure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04955-13C0-428E-9C33-1C92A71D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777" y="2710604"/>
            <a:ext cx="4275156" cy="114833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Compared to Atlanta, </a:t>
            </a:r>
            <a:br>
              <a:rPr lang="en-US" dirty="0"/>
            </a:br>
            <a:r>
              <a:rPr lang="en-US" dirty="0"/>
              <a:t>Gwinnett County…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71D26B-7D71-42E1-B873-C59D92492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602878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347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2BF4-0895-4EE6-8DDD-D9D3EA04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565312-FBDE-4BB4-873E-BA710FAD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71" y="1885285"/>
            <a:ext cx="44386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E142E4-6D00-4B6B-9922-D33216AB66C4}"/>
              </a:ext>
            </a:extLst>
          </p:cNvPr>
          <p:cNvSpPr txBox="1"/>
          <p:nvPr/>
        </p:nvSpPr>
        <p:spPr>
          <a:xfrm>
            <a:off x="1884784" y="1623527"/>
            <a:ext cx="3989346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Mask Compliance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Estimated as single number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 Units Per Household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Mean Income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Household Size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Active Cases</a:t>
            </a:r>
          </a:p>
        </p:txBody>
      </p:sp>
    </p:spTree>
    <p:extLst>
      <p:ext uri="{BB962C8B-B14F-4D97-AF65-F5344CB8AC3E}">
        <p14:creationId xmlns:p14="http://schemas.microsoft.com/office/powerpoint/2010/main" val="290530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2389</TotalTime>
  <Words>332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COVID and Affordable Housing In Gwinnett County</vt:lpstr>
      <vt:lpstr>PowerPoint Presentation</vt:lpstr>
      <vt:lpstr>Transmission Model</vt:lpstr>
      <vt:lpstr>Transmission Model</vt:lpstr>
      <vt:lpstr>Assumptions</vt:lpstr>
      <vt:lpstr>PowerPoint Presentation</vt:lpstr>
      <vt:lpstr>PowerPoint Presentation</vt:lpstr>
      <vt:lpstr>Compared to Atlanta,  Gwinnett County…</vt:lpstr>
      <vt:lpstr>Analysis</vt:lpstr>
      <vt:lpstr>What is related to transmission parameters?</vt:lpstr>
      <vt:lpstr>Gwinnett vs Atlanta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and Affordable Housing In Gwinnett County</dc:title>
  <dc:creator>Caleb Case</dc:creator>
  <cp:lastModifiedBy>Caleb Case</cp:lastModifiedBy>
  <cp:revision>7</cp:revision>
  <dcterms:created xsi:type="dcterms:W3CDTF">2021-12-04T23:28:03Z</dcterms:created>
  <dcterms:modified xsi:type="dcterms:W3CDTF">2021-12-07T21:22:47Z</dcterms:modified>
</cp:coreProperties>
</file>