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89"/>
    <p:restoredTop sz="94643"/>
  </p:normalViewPr>
  <p:slideViewPr>
    <p:cSldViewPr snapToGrid="0" snapToObjects="1">
      <p:cViewPr varScale="1">
        <p:scale>
          <a:sx n="66" d="100"/>
          <a:sy n="66" d="100"/>
        </p:scale>
        <p:origin x="20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2C975-196B-6846-A8B7-11FC790FC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C83FA19-7881-EA45-B460-34281E4D0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AEDEF9C-4676-4048-A630-F44B8EDF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35982D-0912-754B-A0F4-EFC120BE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2A4946-4AA0-FC43-B6A2-0DFD65B7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043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52529-CE78-DC40-AE93-74E1CE45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DB394EE2-ABAE-C442-8C82-A5F7F521D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FAA61C9-A4F9-D34A-B75F-71DAC436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B495930-E72D-DD4C-9136-0032B5FD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336E4C9-D8DD-3343-8976-D734CFE5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058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8E1C45D-1707-AE44-A6F1-BCD938F34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ekst 2">
            <a:extLst>
              <a:ext uri="{FF2B5EF4-FFF2-40B4-BE49-F238E27FC236}">
                <a16:creationId xmlns:a16="http://schemas.microsoft.com/office/drawing/2014/main" id="{E2F23A60-81A4-9145-B394-893B73A71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FAC28D-9DA5-384E-8650-244FB462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6F81A5B-8F8A-B244-99F1-8F70B694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F7A055D-8934-294E-B123-13A698F4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328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1D919-8123-5747-8278-5EDD9500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170053-ADB5-A14C-8793-3D0B11F4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57740B-A41C-9B43-B9CF-7CFB48A7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C679ADC-962D-7B42-AB61-33D57DBE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070AF3B-DFA5-C241-A724-F0421E41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984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tion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2C1E6-9D68-DC41-B54C-2B4D99C9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1DE81B-7765-0C44-B47E-E84BF170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7000AAD-7CB2-A843-9B5C-B746998B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2CF956B-B8B5-AB47-89F5-3F5810B2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4140784-5961-AB4B-9B32-BF746DBE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723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CB5EC-AD6E-C74F-A68C-DED51DED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B7C889-DC58-0046-B2AB-955C734F7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9A1748D-EFEC-B94F-9FF3-CD9F9B654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D3FF2A0-E1E9-B74A-BFFA-196AEEAB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6D6AE9E-2D0B-3948-8004-68172559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9B5F766-FB20-4C4C-B872-2376B656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292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BCE11-9289-B44E-BB15-DCB92902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E658303-47C8-DE4C-A88B-921B860AE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DCAB4C7-A861-FC4E-A788-DF79B1DAB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2B2C1C3-139B-DE4D-A94E-AD69F68AA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6A36341-CD6D-124E-9256-5400EBFA7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ECF6A38-57FB-7F47-AA7A-5B3C8B41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9C642B4-5897-1442-B61A-290D0332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5D7AB6D-D001-D148-81A4-AC34CD4A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232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97166-85E9-FD4D-BEFF-EB15A374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FFFD992-D66A-AA4B-9503-2A361B95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8E3C87B-628C-9848-8DCB-B560D4C5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88BB5FF-DF44-B142-B109-4D34DFA9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931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5411714-829E-C146-BFA9-6E55F611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8A5358E-B012-4649-8CDF-BB520198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0BD2303-2D04-A340-A3FA-A4059293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007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2C072-DCCB-6643-BCA7-0251DB5F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1082FA4-16BB-C441-9C75-CF0BBFCA2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7BD2E03-BB49-1644-A01A-7CFE1D706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7BF5D1F-4431-8145-909C-47FDDED1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DD92B5B-13F6-7945-A3AE-B2D09C2A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0EA8013-5E14-274D-9610-DBE704C7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653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C2AA-0C2A-F64B-A548-394B49CDD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AD5DD35-4DF0-7F42-8D85-3044B70B9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60D91E5-8DD3-8E48-9FE2-F542ED77B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5919290-293D-A045-BAAB-498AEAF1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9228A14-5BFB-4B47-8F0B-9884F418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21A312F-B172-4D4F-BA9C-05CCB55E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277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D89CA91-FFA3-2442-9C59-CFA2A3DB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5C026D2-431B-4D4F-93CA-618D821F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85ADC2F-8347-1E4B-A4FE-0E04E83F5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35EFD-58DB-E347-B887-CF8DEA47BBC9}" type="datetimeFigureOut">
              <a:rPr lang="da-DK" smtClean="0"/>
              <a:t>15/04/2018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1236321-61D7-EE47-A2FA-C2956969B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5C171F1-CA1E-0B49-B970-039C2B481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A112-8ED0-4D48-A5BD-A81264DA586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953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>
            <a:extLst>
              <a:ext uri="{FF2B5EF4-FFF2-40B4-BE49-F238E27FC236}">
                <a16:creationId xmlns:a16="http://schemas.microsoft.com/office/drawing/2014/main" id="{B6B481AE-E1AD-0243-89B3-9C025008F051}"/>
              </a:ext>
            </a:extLst>
          </p:cNvPr>
          <p:cNvSpPr txBox="1"/>
          <p:nvPr/>
        </p:nvSpPr>
        <p:spPr>
          <a:xfrm>
            <a:off x="624475" y="599089"/>
            <a:ext cx="719430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27000"/>
            </a:pPr>
            <a:r>
              <a:rPr lang="en-AU" sz="2000" b="1" dirty="0">
                <a:latin typeface="Helvetica" pitchFamily="2" charset="0"/>
              </a:rPr>
              <a:t>Summary starving</a:t>
            </a:r>
          </a:p>
          <a:p>
            <a:pPr marL="285750" indent="-285750">
              <a:buSzPct val="127000"/>
              <a:buBlip>
                <a:blip r:embed="rId2"/>
              </a:buBlip>
            </a:pPr>
            <a:r>
              <a:rPr lang="en-AU" sz="2000" dirty="0">
                <a:latin typeface="Helvetica" pitchFamily="2" charset="0"/>
              </a:rPr>
              <a:t>Starving duration &gt; 10 second = 1/3</a:t>
            </a:r>
          </a:p>
          <a:p>
            <a:pPr marL="285750" indent="-285750">
              <a:buSzPct val="127000"/>
              <a:buBlip>
                <a:blip r:embed="rId2"/>
              </a:buBlip>
            </a:pPr>
            <a:r>
              <a:rPr lang="en-AU" sz="2000" dirty="0">
                <a:latin typeface="Helvetica" pitchFamily="2" charset="0"/>
              </a:rPr>
              <a:t>Mean starving =5.1 second</a:t>
            </a:r>
          </a:p>
          <a:p>
            <a:pPr marL="285750" indent="-285750">
              <a:buSzPct val="127000"/>
              <a:buBlip>
                <a:blip r:embed="rId2"/>
              </a:buBlip>
            </a:pPr>
            <a:r>
              <a:rPr lang="en-AU" sz="2000" dirty="0">
                <a:latin typeface="Helvetica" pitchFamily="2" charset="0"/>
              </a:rPr>
              <a:t>Gain if big error brought down to current mean = DKK 331,000</a:t>
            </a:r>
          </a:p>
          <a:p>
            <a:pPr marL="285750" indent="-285750">
              <a:buSzPct val="127000"/>
              <a:buBlip>
                <a:blip r:embed="rId2"/>
              </a:buBlip>
            </a:pPr>
            <a:r>
              <a:rPr lang="en-AU" sz="2000" dirty="0">
                <a:latin typeface="Helvetica" pitchFamily="2" charset="0"/>
              </a:rPr>
              <a:t>Gain DK = 63.000 DKK</a:t>
            </a:r>
          </a:p>
          <a:p>
            <a:pPr marL="285750" indent="-285750">
              <a:buSzPct val="127000"/>
              <a:buBlip>
                <a:blip r:embed="rId2"/>
              </a:buBlip>
            </a:pPr>
            <a:r>
              <a:rPr lang="en-AU" sz="2000" dirty="0">
                <a:latin typeface="Helvetica" pitchFamily="2" charset="0"/>
              </a:rPr>
              <a:t>Gain Brazil = 268.000 DKK</a:t>
            </a:r>
          </a:p>
          <a:p>
            <a:pPr marL="285750" indent="-285750">
              <a:buSzPct val="127000"/>
              <a:buBlip>
                <a:blip r:embed="rId2"/>
              </a:buBlip>
            </a:pPr>
            <a:endParaRPr lang="en-AU" dirty="0">
              <a:latin typeface="Helvetica" pitchFamily="2" charset="0"/>
            </a:endParaRPr>
          </a:p>
          <a:p>
            <a:pPr marL="285750" indent="-285750">
              <a:buSzPct val="127000"/>
              <a:buBlip>
                <a:blip r:embed="rId2"/>
              </a:buBlip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D29CCB20-F881-874D-A59D-32A441CC9965}"/>
                  </a:ext>
                </a:extLst>
              </p:cNvPr>
              <p:cNvSpPr txBox="1"/>
              <p:nvPr/>
            </p:nvSpPr>
            <p:spPr>
              <a:xfrm>
                <a:off x="2146852" y="3461411"/>
                <a:ext cx="10065027" cy="3150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1" dirty="0">
                    <a:latin typeface="Helvetica" pitchFamily="2" charset="0"/>
                  </a:rPr>
                  <a:t>Gain if Brazil has big-starving equal to Denmark </a:t>
                </a:r>
              </a:p>
              <a:p>
                <a:pPr marL="342900" indent="-342900">
                  <a:buSzPct val="126000"/>
                  <a:buBlip>
                    <a:blip r:embed="rId2"/>
                  </a:buBlip>
                </a:pPr>
                <a:r>
                  <a:rPr lang="en-AU" sz="2000" b="1" dirty="0"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𝐷𝑢𝑟𝑎𝑡𝑖𝑜𝑛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𝑔𝑎𝑖𝑛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𝑠𝑡𝑟𝑎𝑟𝑣𝑖𝑛𝑔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𝐵𝑟𝑎𝑧𝑖𝑙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𝑠𝑡𝑎𝑟𝑣𝑖𝑛𝑔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𝐷𝑒𝑛𝑚𝑎𝑟𝑘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 ⋅</m:t>
                        </m:r>
                        <m:f>
                          <m:fPr>
                            <m:ctrlP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  <m:t>𝑝𝑟𝑜𝑑𝑢𝑐𝑡𝑖𝑜𝑛</m:t>
                            </m:r>
                            <m: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  <m:t>𝐵𝑟𝑎𝑧𝑖𝑙</m:t>
                            </m:r>
                            <m: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d>
                  </m:oMath>
                </a14:m>
                <a:endParaRPr lang="da-DK" sz="2000" dirty="0"/>
              </a:p>
              <a:p>
                <a:pPr marL="342900" indent="-342900">
                  <a:buSzPct val="126000"/>
                  <a:buBlip>
                    <a:blip r:embed="rId2"/>
                  </a:buBlip>
                </a:pPr>
                <a:r>
                  <a:rPr lang="en-AU" sz="2000" dirty="0">
                    <a:latin typeface="Helvetica" pitchFamily="2" charset="0"/>
                  </a:rPr>
                  <a:t>Denmark is found to have lowest starving error measured on error duration &gt; 10 </a:t>
                </a:r>
              </a:p>
              <a:p>
                <a:pPr marL="342900" indent="-342900">
                  <a:buSzPct val="126000"/>
                  <a:buBlip>
                    <a:blip r:embed="rId2"/>
                  </a:buBlip>
                </a:pP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𝐺𝑎𝑖𝑛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𝐷𝐾𝐾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𝐷𝑢𝑟𝑎𝑡𝑖𝑜𝑛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𝑔𝑎𝑖𝑛</m:t>
                        </m:r>
                      </m:num>
                      <m:den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da-DK" sz="2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𝑖𝑑𝑒𝑎𝑙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𝑠𝑝𝑒𝑒𝑑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⋅75%</m:t>
                        </m:r>
                      </m:e>
                    </m:d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⋅2=155.000 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𝑞𝑢𝑎𝑟𝑡𝑒𝑟</m:t>
                    </m:r>
                  </m:oMath>
                </a14:m>
                <a:endParaRPr lang="en-AU" sz="2000" b="1" dirty="0">
                  <a:latin typeface="Helvetica" pitchFamily="2" charset="0"/>
                </a:endParaRPr>
              </a:p>
              <a:p>
                <a:pPr marL="285750" indent="-285750">
                  <a:buSzPct val="126000"/>
                  <a:buBlip>
                    <a:blip r:embed="rId2"/>
                  </a:buBlip>
                </a:pPr>
                <a:r>
                  <a:rPr lang="en-AU" sz="2000" dirty="0">
                    <a:latin typeface="Helvetica" pitchFamily="2" charset="0"/>
                  </a:rPr>
                  <a:t>Assumptions</a:t>
                </a:r>
              </a:p>
              <a:p>
                <a:r>
                  <a:rPr lang="en-AU" sz="2000" dirty="0">
                    <a:latin typeface="Helvetica" pitchFamily="2" charset="0"/>
                  </a:rPr>
                  <a:t>	- OEE = 0.75</a:t>
                </a:r>
              </a:p>
              <a:p>
                <a:r>
                  <a:rPr lang="en-AU" sz="2000" dirty="0">
                    <a:latin typeface="Helvetica" pitchFamily="2" charset="0"/>
                  </a:rPr>
                  <a:t>	- Pen can be sold for 2 DKK</a:t>
                </a:r>
              </a:p>
              <a:p>
                <a:r>
                  <a:rPr lang="en-AU" sz="2000" dirty="0">
                    <a:latin typeface="Helvetica" pitchFamily="2" charset="0"/>
                  </a:rPr>
                  <a:t>	- Identical assembly line</a:t>
                </a:r>
              </a:p>
              <a:p>
                <a:pPr marL="342900" indent="-342900">
                  <a:buSzPct val="126000"/>
                  <a:buBlip>
                    <a:blip r:embed="rId2"/>
                  </a:buBlip>
                </a:pPr>
                <a:endParaRPr lang="en-AU" b="1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D29CCB20-F881-874D-A59D-32A441CC9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852" y="3461411"/>
                <a:ext cx="10065027" cy="3150927"/>
              </a:xfrm>
              <a:prstGeom prst="rect">
                <a:avLst/>
              </a:prstGeom>
              <a:blipFill>
                <a:blip r:embed="rId3"/>
                <a:stretch>
                  <a:fillRect l="-504" t="-120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Billede 9">
            <a:extLst>
              <a:ext uri="{FF2B5EF4-FFF2-40B4-BE49-F238E27FC236}">
                <a16:creationId xmlns:a16="http://schemas.microsoft.com/office/drawing/2014/main" id="{AE047F43-704D-3945-B721-097586AC7C4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8156220" y="268349"/>
            <a:ext cx="3718221" cy="278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74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Mikkel Sinkjær</dc:creator>
  <cp:lastModifiedBy>Mikkel Sinkjær</cp:lastModifiedBy>
  <cp:revision>8</cp:revision>
  <dcterms:created xsi:type="dcterms:W3CDTF">2018-04-15T07:10:21Z</dcterms:created>
  <dcterms:modified xsi:type="dcterms:W3CDTF">2018-04-15T08:35:56Z</dcterms:modified>
</cp:coreProperties>
</file>