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57" r:id="rId4"/>
    <p:sldId id="262" r:id="rId5"/>
    <p:sldId id="267" r:id="rId6"/>
    <p:sldId id="266" r:id="rId7"/>
    <p:sldId id="265" r:id="rId8"/>
    <p:sldId id="258" r:id="rId9"/>
    <p:sldId id="261" r:id="rId10"/>
    <p:sldId id="259" r:id="rId11"/>
    <p:sldId id="260" r:id="rId12"/>
    <p:sldId id="26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8C543BD-0D87-4866-A895-1297CCA8ED57}">
          <p14:sldIdLst>
            <p14:sldId id="256"/>
            <p14:sldId id="264"/>
            <p14:sldId id="257"/>
            <p14:sldId id="262"/>
            <p14:sldId id="267"/>
            <p14:sldId id="266"/>
            <p14:sldId id="265"/>
            <p14:sldId id="258"/>
            <p14:sldId id="261"/>
            <p14:sldId id="259"/>
            <p14:sldId id="260"/>
            <p14:sldId id="263"/>
          </p14:sldIdLst>
        </p14:section>
        <p14:section name="タイトルなしのセクション" id="{C9C29378-5F45-4377-B410-C9E3E5F80FF7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澤雄太" initials="大澤雄太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78655" autoAdjust="0"/>
  </p:normalViewPr>
  <p:slideViewPr>
    <p:cSldViewPr snapToGrid="0">
      <p:cViewPr varScale="1">
        <p:scale>
          <a:sx n="61" d="100"/>
          <a:sy n="61" d="100"/>
        </p:scale>
        <p:origin x="-1074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32DD-5BF1-47B6-BFEB-6C01BE0AB784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BD6-92CC-4D51-9262-C85C9EA9C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今回私どもが考えたキャラクターは、リモというキャラクターです。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一言でいうと、人々の手助けをする生き物です。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　どうやって手助けするかというと（次ページ）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889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一番目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このゲームは、協力しながら奪い合うという矛盾を体験できます。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二番目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奪って逃げ切りたい、フルボッコにしたい、状態異常で動けなくさせたいなどのプレイヤーの要求にこたえることが出来ます。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三番目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四人対戦であり、わいわいがやがや遊ぶことができます。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8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ヘルメット</a:t>
            </a:r>
            <a:r>
              <a:rPr kumimoji="1" lang="ja-JP" altLang="en-US" dirty="0" smtClean="0"/>
              <a:t>になって頭を守ったり、乗り物になって代わりに移動をしてあげたり</a:t>
            </a:r>
            <a:r>
              <a:rPr kumimoji="1" lang="en-US" altLang="ja-JP" dirty="0" smtClean="0"/>
              <a:t>…</a:t>
            </a:r>
            <a:r>
              <a:rPr kumimoji="1" lang="en-US" altLang="ja-JP" dirty="0" err="1" smtClean="0"/>
              <a:t>etc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変形して、人々を手助けしているということ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なんと、変形することが出来ちゃうんですよ！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変形して様々な形。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例えば、ヘルメット、バッグ、乗り物などなど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に変形して、人々の暮らしを手助けしています。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25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ここのページは、沢山のもの（人との）コラボレーションのしやすさによる、汎用性と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としての使いやすさをアピール</a:t>
            </a:r>
            <a:r>
              <a:rPr kumimoji="1" lang="en-US" altLang="ja-JP" dirty="0" smtClean="0"/>
              <a:t>!!!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04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トレジャーハンターとリモちゃんということです。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トレジャーハンターがお宝を集めるのにリモちゃんを使っている。という設定。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あくまで、お宝が欲しいのはトレジャーハンターであり、リモちゃんではない～？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今回はトレジャーハンターのお供として、活躍するということ。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トレジャーハンターのお供として活躍します！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どんなゲームかを端的にいうと、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30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今回のリモちゃん活躍の舞台は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94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宝探しといえども、アドベンチャーゲームではなく、対戦ゲームであることを伝える。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四人プレイだということ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一つの宝物を四人が奪い合う。ゲームです。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77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最低限、陣地と宝物の場所を見ている人が理解できれば</a:t>
            </a:r>
            <a:r>
              <a:rPr kumimoji="1" lang="en-US" altLang="ja-JP" dirty="0" smtClean="0"/>
              <a:t>OK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宝物と陣地があるということ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ゲーム画面は、こんな感じになっていて、宝物と陣地があります。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539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206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プレイヤーが出来ることを？？？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リモちゃんで、変形してトレジャーハンターを手助けします。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リモちゃんがどうやってこのゲームに関係しているかを言えればなおよい！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変形して攻撃と糸を出すということ。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これはプレイヤーが移動以外に出来ることです。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変形と攻撃と糸を出すことが出来ます。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図からも分かるように、攻撃と糸は、変形した状態によって、複数種類切り替えることが出来ます。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32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E69596A1-627C-4CF0-BCB9-D41D8A5CB327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9596A1-627C-4CF0-BCB9-D41D8A5CB327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E69596A1-627C-4CF0-BCB9-D41D8A5CB327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9596A1-627C-4CF0-BCB9-D41D8A5CB327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9596A1-627C-4CF0-BCB9-D41D8A5CB327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9596A1-627C-4CF0-BCB9-D41D8A5CB327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69596A1-627C-4CF0-BCB9-D41D8A5CB327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47203" y="1580066"/>
            <a:ext cx="105096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トレジャーハンター　リモ</a:t>
            </a:r>
            <a:endParaRPr kumimoji="1" lang="ja-JP" altLang="en-US" sz="8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911" y="5639342"/>
            <a:ext cx="1203157" cy="12031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399854" y="4614401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チームメンバー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99854" y="5137621"/>
            <a:ext cx="30620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野尻尚樹　　タンシンリュウ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岩崎秀人　　塚本俊彦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大澤雄太　　手塚咲紀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佐藤諒一　　松方直人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08869" y="4602984"/>
            <a:ext cx="2274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グループ</a:t>
            </a:r>
            <a:r>
              <a:rPr kumimoji="1" lang="en-US" altLang="ja-JP" sz="2400" dirty="0" smtClean="0"/>
              <a:t>NO.18</a:t>
            </a:r>
          </a:p>
          <a:p>
            <a:r>
              <a:rPr lang="ja-JP" altLang="en-US" sz="2400" dirty="0" smtClean="0"/>
              <a:t>チーム名：楽栗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340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0"/>
    </mc:Choice>
    <mc:Fallback xmlns="">
      <p:transition spd="slow" advTm="136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32556" y="144805"/>
            <a:ext cx="3490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ゲームルール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7824" y="1602375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　</a:t>
            </a: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4106" y="1619059"/>
            <a:ext cx="9903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自分の陣地に持ち帰り、一定時間奪われなければ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勝利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18" y="5654842"/>
            <a:ext cx="1203157" cy="12031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85" y="4842333"/>
            <a:ext cx="1986234" cy="198623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406" y="4864566"/>
            <a:ext cx="1964001" cy="196400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98" y="4109018"/>
            <a:ext cx="1854747" cy="185474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96039" y="3407398"/>
            <a:ext cx="1116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宝を持っているキャラを攻撃すると宝を落とさせることができる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9" y="4404958"/>
            <a:ext cx="1752481" cy="175248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618430" y="109093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勝利条件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7763" y="289818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奪い方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25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9"/>
    </mc:Choice>
    <mc:Fallback xmlns="">
      <p:transition spd="slow" advTm="88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1286359" y="1442883"/>
            <a:ext cx="9857186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25544" y="5323"/>
            <a:ext cx="3943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ゲーム</a:t>
            </a:r>
            <a:r>
              <a:rPr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6861" y="820717"/>
            <a:ext cx="6519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変形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・・　リモちゃんが変形します　</a:t>
            </a:r>
            <a:endParaRPr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16" y="5654842"/>
            <a:ext cx="1203157" cy="12031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43920" y="2694081"/>
            <a:ext cx="9743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攻撃　・・・　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近距離攻撃、遠距離攻撃、範囲攻撃など。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9421" y="3491284"/>
            <a:ext cx="821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糸　　 ・・・　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道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を作る、トラップを仕掛けるなど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。</a:t>
            </a:r>
            <a:endParaRPr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86359" y="1520373"/>
            <a:ext cx="985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通常</a:t>
            </a:r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状態」「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攻撃</a:t>
            </a:r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特化」「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移動</a:t>
            </a:r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特化」「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妨害</a:t>
            </a:r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特化」の４種類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59421" y="4353978"/>
            <a:ext cx="10384124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59421" y="4431468"/>
            <a:ext cx="10448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攻撃・糸</a:t>
            </a:r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ともに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変形した状態</a:t>
            </a:r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によってアクションが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変わり</a:t>
            </a:r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ます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77" y="5116869"/>
            <a:ext cx="1772127" cy="177212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52" y="5390503"/>
            <a:ext cx="1486585" cy="14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5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"/>
    </mc:Choice>
    <mc:Fallback xmlns="">
      <p:transition spd="slow" advTm="2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27018" y="470263"/>
            <a:ext cx="682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このゲームで体験できること</a:t>
            </a:r>
            <a:endParaRPr lang="en-US" altLang="ja-JP" sz="4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93075" y="1950719"/>
            <a:ext cx="4713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・協力し合い、裏切りしあう</a:t>
            </a:r>
            <a:endParaRPr lang="en-US" altLang="ja-JP" sz="32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3075" y="3317634"/>
            <a:ext cx="5424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・様々な戦い方を見つけられる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3075" y="4684549"/>
            <a:ext cx="7279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・テレビの前に集まってにぎやかに遊べる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16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96"/>
    </mc:Choice>
    <mc:Fallback xmlns="">
      <p:transition spd="slow" advTm="31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755765" y="2734494"/>
            <a:ext cx="6853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キャラクター紹介</a:t>
            </a:r>
            <a:endParaRPr kumimoji="1" lang="ja-JP" altLang="en-US" sz="7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18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8"/>
    </mc:Choice>
    <mc:Fallback xmlns="">
      <p:transition spd="slow" advTm="306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0" y="932744"/>
            <a:ext cx="4628835" cy="477977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807035" y="382736"/>
            <a:ext cx="4884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キャラクター名：リモ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16" y="5654842"/>
            <a:ext cx="1203157" cy="120315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155916" y="2704567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電脳世界にいる機械生命体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76203" y="4636504"/>
            <a:ext cx="55018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電脳世界に住む人々の</a:t>
            </a:r>
            <a:endParaRPr kumimoji="1" lang="en-US" altLang="ja-JP" sz="28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　　　　生活</a:t>
            </a:r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の手助けをしている。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00187" y="1620017"/>
            <a:ext cx="3417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どんなやつ？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68834" y="3523381"/>
            <a:ext cx="55627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変形</a:t>
            </a:r>
            <a:r>
              <a:rPr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したり</a:t>
            </a:r>
            <a:endParaRPr lang="en-US" altLang="ja-JP" sz="28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</a:t>
            </a:r>
            <a:r>
              <a:rPr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電子ネットを出すことができる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80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51"/>
    </mc:Choice>
    <mc:Fallback xmlns="">
      <p:transition spd="slow" advTm="153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1" y="1089906"/>
            <a:ext cx="4628835" cy="47797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18" y="5654842"/>
            <a:ext cx="1203157" cy="1203157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5547360" y="731520"/>
            <a:ext cx="6148252" cy="5158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14" y="1089906"/>
            <a:ext cx="1760156" cy="265196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89" y="3413855"/>
            <a:ext cx="2605065" cy="218718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71" y="3563820"/>
            <a:ext cx="2434148" cy="232614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96389" y="400595"/>
            <a:ext cx="2975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手助け方法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750342" y="3743888"/>
            <a:ext cx="1341073" cy="792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65277" y="3124929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変形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931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24"/>
    </mc:Choice>
    <mc:Fallback xmlns="">
      <p:transition spd="slow" advTm="13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0" y="1383925"/>
            <a:ext cx="4892891" cy="426155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06" y="5654842"/>
            <a:ext cx="1203157" cy="1203157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96389" y="47906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強み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51562" y="301062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＋</a:t>
            </a:r>
            <a:endParaRPr kumimoji="1" lang="ja-JP" altLang="en-US" sz="8000" dirty="0"/>
          </a:p>
        </p:txBody>
      </p:sp>
      <p:sp>
        <p:nvSpPr>
          <p:cNvPr id="5" name="角丸四角形 4"/>
          <p:cNvSpPr/>
          <p:nvPr/>
        </p:nvSpPr>
        <p:spPr>
          <a:xfrm>
            <a:off x="6480391" y="662311"/>
            <a:ext cx="5037827" cy="2348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905897" y="707607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様々な人</a:t>
            </a:r>
            <a:endParaRPr kumimoji="1" lang="ja-JP" altLang="en-US" sz="4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00494" y="167776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主婦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496602" y="16777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医者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092710" y="167337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警察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6464893" y="3248872"/>
            <a:ext cx="5037827" cy="2520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633914" y="3318396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様々な目的</a:t>
            </a:r>
            <a:endParaRPr kumimoji="1" lang="ja-JP" altLang="en-US" sz="4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91032" y="4332673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人助け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486507" y="43708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移動手段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714930" y="5041906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ボディガード</a:t>
            </a:r>
            <a:endParaRPr kumimoji="1" lang="ja-JP" altLang="en-US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19761" y="551867"/>
            <a:ext cx="35349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kumimoji="1" lang="ja-JP" altLang="en-US" sz="44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高い汎用性</a:t>
            </a:r>
            <a:r>
              <a:rPr kumimoji="1"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6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3"/>
    </mc:Choice>
    <mc:Fallback xmlns="">
      <p:transition spd="slow" advTm="2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1" grpId="0"/>
      <p:bldP spid="12" grpId="0"/>
      <p:bldP spid="14" grpId="0" animBg="1"/>
      <p:bldP spid="15" grpId="0"/>
      <p:bldP spid="16" grpId="0"/>
      <p:bldP spid="19" grpId="0"/>
      <p:bldP spid="20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52" y="1035844"/>
            <a:ext cx="7510187" cy="530936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96389" y="400595"/>
            <a:ext cx="4310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今回のリモちゃん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53785" y="5753819"/>
            <a:ext cx="7316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トレジャーハンター</a:t>
            </a:r>
            <a:r>
              <a:rPr kumimoji="1"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お</a:t>
            </a:r>
            <a:r>
              <a:rPr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供</a:t>
            </a:r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</a:t>
            </a:r>
            <a:r>
              <a:rPr kumimoji="1"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！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14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1"/>
    </mc:Choice>
    <mc:Fallback xmlns="">
      <p:transition spd="slow" advTm="69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86108" y="2830288"/>
            <a:ext cx="4711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ゲーム紹介</a:t>
            </a:r>
            <a:endParaRPr kumimoji="1" lang="ja-JP" altLang="en-US" sz="7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16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0"/>
    </mc:Choice>
    <mc:Fallback xmlns="">
      <p:transition spd="slow" advTm="179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27380" y="2634012"/>
            <a:ext cx="68499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kumimoji="1" lang="ja-JP" altLang="en-US" sz="96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ひとり占め</a:t>
            </a:r>
            <a:r>
              <a:rPr kumimoji="1" lang="ja-JP" altLang="en-US" sz="9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</a:t>
            </a:r>
            <a:endParaRPr kumimoji="1" lang="ja-JP" altLang="en-US" sz="9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0891" y="487679"/>
            <a:ext cx="2561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コンセプト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18" y="5654842"/>
            <a:ext cx="1203157" cy="12031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3533614"/>
            <a:ext cx="3504962" cy="35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4"/>
    </mc:Choice>
    <mc:Fallback xmlns="">
      <p:transition spd="slow" advTm="8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28939" y="-8257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ゲーム概要</a:t>
            </a:r>
            <a:endParaRPr kumimoji="1" lang="ja-JP" altLang="en-US" sz="4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1" y="1822479"/>
            <a:ext cx="7173687" cy="49916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16" y="5654842"/>
            <a:ext cx="1203157" cy="120315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88495" y="824944"/>
            <a:ext cx="10956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kumimoji="1" lang="ja-JP" altLang="en-US" sz="54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１つの宝物</a:t>
            </a:r>
            <a:r>
              <a:rPr kumimoji="1" lang="ja-JP" altLang="en-US" sz="5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kumimoji="1" lang="ja-JP" altLang="en-US" sz="54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４人で奪い合う</a:t>
            </a:r>
            <a:r>
              <a:rPr kumimoji="1" lang="ja-JP" altLang="en-US" sz="5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ゲーム」</a:t>
            </a:r>
            <a:endParaRPr kumimoji="1" lang="ja-JP" altLang="en-US" sz="5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3970" r="1178" b="3420"/>
          <a:stretch/>
        </p:blipFill>
        <p:spPr>
          <a:xfrm>
            <a:off x="640035" y="2122490"/>
            <a:ext cx="6165517" cy="353235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309637" y="3241086"/>
            <a:ext cx="4376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宝物を自分の陣地に</a:t>
            </a:r>
            <a:endParaRPr kumimoji="1" lang="en-US" altLang="ja-JP" sz="28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持って帰ると勝利となります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05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7"/>
    </mc:Choice>
    <mc:Fallback xmlns="">
      <p:transition spd="slow" advTm="28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713</TotalTime>
  <Words>355</Words>
  <Application>Microsoft Office PowerPoint</Application>
  <PresentationFormat>ユーザー設定</PresentationFormat>
  <Paragraphs>124</Paragraphs>
  <Slides>12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スパイス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大澤雄太</dc:creator>
  <cp:lastModifiedBy>AT11H245</cp:lastModifiedBy>
  <cp:revision>61</cp:revision>
  <dcterms:created xsi:type="dcterms:W3CDTF">2015-06-09T03:23:58Z</dcterms:created>
  <dcterms:modified xsi:type="dcterms:W3CDTF">2015-06-17T15:59:48Z</dcterms:modified>
</cp:coreProperties>
</file>