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2" r:id="rId5"/>
    <p:sldId id="267" r:id="rId6"/>
    <p:sldId id="265" r:id="rId7"/>
    <p:sldId id="266" r:id="rId8"/>
    <p:sldId id="258" r:id="rId9"/>
    <p:sldId id="261" r:id="rId10"/>
    <p:sldId id="259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澤雄太" initials="大澤雄太" lastIdx="1" clrIdx="0">
    <p:extLst>
      <p:ext uri="{19B8F6BF-5375-455C-9EA6-DF929625EA0E}">
        <p15:presenceInfo xmlns:p15="http://schemas.microsoft.com/office/powerpoint/2012/main" userId="29107c329ec85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8606" autoAdjust="0"/>
  </p:normalViewPr>
  <p:slideViewPr>
    <p:cSldViewPr snapToGrid="0">
      <p:cViewPr varScale="1">
        <p:scale>
          <a:sx n="69" d="100"/>
          <a:sy n="69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32DD-5BF1-47B6-BFEB-6C01BE0AB784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BD6-92CC-4D51-9262-C85C9EA9C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キャラクターはリモちゃん（単体）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一番伝えてもらいたいことは、人を手助けするキャラクターであることです。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次のページでどうやって手助けをするかを書いてあります。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電脳世界の説明はいりません。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意思の部分は消すかもしれないのであしからず</a:t>
            </a:r>
            <a:r>
              <a:rPr kumimoji="1" lang="en-US" altLang="ja-JP" dirty="0" smtClean="0"/>
              <a:t>…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人々の手助けをする生き物だということ。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今回私どもが考えたキャラクターは、リモというキャラクターです。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一言でいうと、人々の手助けをする生き物です。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どうやって手助けするかというと（次ページ）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9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一番目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二番目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三番目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僕たちが考えたのはこのキャラクターです。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このキャラクターはこんなキャラクターでこんなことをします。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今回はこのキャラクターをあのキャラクターと組み合わせてゲームにしてみました。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どんなゲームかというと、いとことでいうとこんなゲームです。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こんな感じのゲーム画面で、こんなルールのゲームです。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あのキャラクターは、ここで使われていて、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このゲームは、こんな体験をすることが出来ます。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4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変形して人々を手助けしているということを伝えてください。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ヘルメットになって頭を守ったり、乗り物になって代わりに移動をしてあげたり</a:t>
            </a:r>
            <a:r>
              <a:rPr kumimoji="1" lang="en-US" altLang="ja-JP" dirty="0" smtClean="0"/>
              <a:t>…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変形して、人々を手助けしているということ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なんと、変形することが出来ちゃうんですよ！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変形して様々な形。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例えば、ヘルメット、バッグ、乗り物などなど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に変形して、人々の暮らしを手助けしています。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2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ここのページは、沢山のもの（人との）コラボレーションのしやすさによる、汎用性と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としての使いやすさをアピール</a:t>
            </a:r>
            <a:r>
              <a:rPr kumimoji="1" lang="en-US" altLang="ja-JP" dirty="0" smtClean="0"/>
              <a:t>!!!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使い道がたくさんあるということ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こちら、例です。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様々なひとの様々な目的の手助けが出来ます。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今回のリモちゃん活躍の舞台は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4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トレジャーハンターとリモちゃんということです。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トレジャーハンターがお宝を集めるのにリモちゃんを使っている。という設定。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あくまで、お宝が欲しいのは</a:t>
            </a:r>
            <a:r>
              <a:rPr kumimoji="1" lang="ja-JP" altLang="en-US" dirty="0" smtClean="0"/>
              <a:t>トレジャーハンター</a:t>
            </a:r>
            <a:r>
              <a:rPr kumimoji="1" lang="ja-JP" altLang="en-US" dirty="0" smtClean="0"/>
              <a:t>であり、リモちゃんではない～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今回はトレジャーハンターのお供として、活躍するということ。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トレジャーハンターのお供として活躍します！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どんなゲームかを端的にいうと、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0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宝探しといえども、アドベンチャーゲームではなく、対戦ゲームであることを伝える。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四人プレイだということ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一つの宝物を四人が奪い合う。ゲームです。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最低限、陣地と宝物の場所を見ている人が理解できれば</a:t>
            </a:r>
            <a:r>
              <a:rPr kumimoji="1" lang="en-US" altLang="ja-JP" dirty="0" smtClean="0"/>
              <a:t>OK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宝物と陣地があるということ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ゲーム画面は、こんな感じになっていて、宝物と陣地があります。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何も書くことがない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なんか</a:t>
            </a:r>
            <a:r>
              <a:rPr kumimoji="1" lang="ja-JP" altLang="en-US" dirty="0" smtClean="0"/>
              <a:t>書き換えたい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宝物は陣地に持ち帰らないといけないこと。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ルールは簡単。お宝を持ち帰って、奪われないようにするだけ！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06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プレイヤーが出来ることを？？？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リモちゃんで、変形してトレジャーハンターを手助けします。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リモちゃんがどうやってこのゲームに関係しているかを言えればなおよい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変形して攻撃と糸を出すということ。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2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7203" y="1580066"/>
            <a:ext cx="10509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smtClean="0"/>
              <a:t>トレジャーハンター　リモ</a:t>
            </a:r>
            <a:endParaRPr kumimoji="1" lang="ja-JP" altLang="en-US" sz="8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このゲームで体験できること</a:t>
            </a:r>
            <a:endParaRPr lang="en-US" altLang="ja-JP" sz="4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・協力し合い、裏切りしあう</a:t>
            </a:r>
            <a:endParaRPr lang="en-US" altLang="ja-JP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・様々</a:t>
            </a:r>
            <a:r>
              <a:rPr kumimoji="1" lang="ja-JP" altLang="en-US" sz="3200" dirty="0" smtClean="0"/>
              <a:t>な戦い方を見つけられる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・テレビの前に集まってにぎやかに遊べる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143" y="2734494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キャラクター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7370" y="148058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電脳世界にいる機械生命体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09" y="158233"/>
            <a:ext cx="6811996" cy="68119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10140" y="5127746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↑リモちゃん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7370" y="2398164"/>
            <a:ext cx="4115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電脳世界に住む人々の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生活の手助けをしている。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17370" y="3718726"/>
            <a:ext cx="4907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意思があり、四肢を一所懸命に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動かし、人間との意思疎通を</a:t>
            </a:r>
            <a:endParaRPr lang="en-US" altLang="ja-JP" sz="2800" dirty="0" smtClean="0"/>
          </a:p>
          <a:p>
            <a:r>
              <a:rPr lang="ja-JP" altLang="en-US" sz="2800" dirty="0" smtClean="0"/>
              <a:t>図ろうとする。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手助け方法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押しポイント（汎用性）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51562" y="301062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＋</a:t>
            </a:r>
            <a:endParaRPr kumimoji="1" lang="ja-JP" altLang="en-US" sz="8000" dirty="0"/>
          </a:p>
        </p:txBody>
      </p:sp>
      <p:sp>
        <p:nvSpPr>
          <p:cNvPr id="5" name="角丸四角形 4"/>
          <p:cNvSpPr/>
          <p:nvPr/>
        </p:nvSpPr>
        <p:spPr>
          <a:xfrm>
            <a:off x="6821347" y="662311"/>
            <a:ext cx="5037827" cy="234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46853" y="816093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様々な人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41450" y="16777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主婦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37558" y="16777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医者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33666" y="16733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警察</a:t>
            </a:r>
            <a:endParaRPr kumimoji="1" lang="ja-JP" altLang="en-US" sz="3200" dirty="0"/>
          </a:p>
        </p:txBody>
      </p:sp>
      <p:sp>
        <p:nvSpPr>
          <p:cNvPr id="14" name="角丸四角形 13"/>
          <p:cNvSpPr/>
          <p:nvPr/>
        </p:nvSpPr>
        <p:spPr>
          <a:xfrm>
            <a:off x="6821347" y="3248872"/>
            <a:ext cx="5037827" cy="2520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0368" y="3482011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様々な目的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47486" y="4332673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人助け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40816" y="4314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移動手段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53256" y="5041907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ボディガード</a:t>
            </a:r>
            <a:endParaRPr kumimoji="1" lang="ja-JP" altLang="en-US" sz="32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0" y="2830288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ゲーム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今回のリモちゃん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トレジャーハンターの</a:t>
            </a:r>
            <a:r>
              <a:rPr lang="ja-JP" altLang="en-US" sz="4400" dirty="0" smtClean="0"/>
              <a:t>お</a:t>
            </a:r>
            <a:r>
              <a:rPr lang="ja-JP" altLang="en-US" sz="4400" dirty="0"/>
              <a:t>供</a:t>
            </a:r>
            <a:r>
              <a:rPr lang="ja-JP" altLang="en-US" sz="4400" dirty="0" smtClean="0"/>
              <a:t>に</a:t>
            </a:r>
            <a:r>
              <a:rPr kumimoji="1" lang="ja-JP" altLang="en-US" sz="4400" dirty="0" smtClean="0"/>
              <a:t>！</a:t>
            </a:r>
            <a:endParaRPr kumimoji="1" lang="ja-JP" altLang="en-US" sz="4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6144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一つの宝物を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四人が奪い合う。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コンセプト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506</Words>
  <Application>Microsoft Office PowerPoint</Application>
  <PresentationFormat>ワイド画面</PresentationFormat>
  <Paragraphs>161</Paragraphs>
  <Slides>13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44</cp:revision>
  <dcterms:created xsi:type="dcterms:W3CDTF">2015-06-09T03:23:58Z</dcterms:created>
  <dcterms:modified xsi:type="dcterms:W3CDTF">2015-06-16T04:07:24Z</dcterms:modified>
</cp:coreProperties>
</file>