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3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9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41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0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64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96A1-627C-4CF0-BCB9-D41D8A5CB327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1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92207" y="928778"/>
            <a:ext cx="4171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dirty="0"/>
              <a:t>タイトル</a:t>
            </a:r>
            <a:endParaRPr kumimoji="1" lang="ja-JP" altLang="en-US" sz="9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90445" y="4226944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チームメンバー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0445" y="4750164"/>
            <a:ext cx="3062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野尻尚樹　　タンシンリュウ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岩崎秀人　　塚本俊彦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大澤雄太　　手塚咲紀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佐藤諒一　　松方直人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34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6389" y="400595"/>
            <a:ext cx="3065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Segoe WP Black" panose="020B0A02040504020203" pitchFamily="34" charset="0"/>
              </a:rPr>
              <a:t>キャラクタ</a:t>
            </a:r>
            <a:r>
              <a:rPr lang="ja-JP" altLang="en-US" sz="4400" dirty="0" smtClean="0">
                <a:latin typeface="Segoe WP Black" panose="020B0A02040504020203" pitchFamily="34" charset="0"/>
              </a:rPr>
              <a:t>ー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0" y="1942715"/>
            <a:ext cx="4695339" cy="33193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32" y="1170036"/>
            <a:ext cx="1760156" cy="265196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55" y="3676488"/>
            <a:ext cx="2605065" cy="218718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63" y="3822004"/>
            <a:ext cx="2434148" cy="232614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53683" y="5331125"/>
            <a:ext cx="4169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↑　もじもじもじもじもじもじもじもじもじもじ</a:t>
            </a:r>
            <a:endParaRPr kumimoji="1" lang="en-US" altLang="ja-JP" dirty="0" smtClean="0"/>
          </a:p>
          <a:p>
            <a:r>
              <a:rPr lang="ja-JP" altLang="en-US" dirty="0" smtClean="0"/>
              <a:t>もじもじもじもじもじもじもじもじもじもじも</a:t>
            </a:r>
            <a:r>
              <a:rPr lang="ja-JP" altLang="en-US" dirty="0" err="1" smtClean="0"/>
              <a:t>じ</a:t>
            </a:r>
            <a:endParaRPr lang="en-US" altLang="ja-JP" dirty="0" smtClean="0"/>
          </a:p>
          <a:p>
            <a:r>
              <a:rPr kumimoji="1" lang="ja-JP" altLang="en-US" dirty="0" smtClean="0"/>
              <a:t>もじもじ</a:t>
            </a:r>
            <a:r>
              <a:rPr kumimoji="1" lang="ja-JP" altLang="en-US" dirty="0"/>
              <a:t>もじもじもじもじもじもじ</a:t>
            </a:r>
            <a:r>
              <a:rPr kumimoji="1" lang="ja-JP" altLang="en-US" dirty="0" smtClean="0"/>
              <a:t>もじもじも</a:t>
            </a:r>
            <a:r>
              <a:rPr kumimoji="1" lang="ja-JP" altLang="en-US" dirty="0" err="1" smtClean="0"/>
              <a:t>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9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77899" y="2386389"/>
            <a:ext cx="89226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一つの宝物を巡って</a:t>
            </a:r>
            <a:endParaRPr kumimoji="1" lang="ja-JP" altLang="en-US" sz="8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00281" y="3709828"/>
            <a:ext cx="7487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四人が取り合う。</a:t>
            </a:r>
            <a:endParaRPr kumimoji="1" lang="ja-JP" altLang="en-US" sz="8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891" y="487679"/>
            <a:ext cx="1736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テーマ</a:t>
            </a:r>
            <a:endParaRPr kumimoji="1" lang="ja-JP" altLang="en-US" sz="4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3334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ゲーム概要１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60237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　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7824" y="4577624"/>
            <a:ext cx="10581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勝利条件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自分の陣地に持ち帰り、一定時間奪われなければ勝利。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3334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ゲーム概要２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964684"/>
            <a:ext cx="9055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ライバルに宝物を奪われてしまったら・・・　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</a:t>
            </a:r>
            <a:r>
              <a:rPr kumimoji="1" lang="ja-JP" altLang="en-US" sz="3200" dirty="0" smtClean="0"/>
              <a:t>ライバルを攻撃して、宝物を落とさせましょう。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宝物が落ちたら、拾って自分の陣地に</a:t>
            </a:r>
            <a:r>
              <a:rPr lang="en-US" altLang="ja-JP" sz="3200" dirty="0" smtClean="0"/>
              <a:t>GO!!!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7824" y="4387985"/>
            <a:ext cx="65037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攻撃方法・・・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パンチ、範囲攻撃、狙撃などを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</a:t>
            </a:r>
            <a:r>
              <a:rPr kumimoji="1" lang="ja-JP" altLang="en-US" sz="3200" dirty="0" smtClean="0"/>
              <a:t>リモを変形しながら行います。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38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Segoe WP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大澤雄太</dc:creator>
  <cp:lastModifiedBy>大澤雄太</cp:lastModifiedBy>
  <cp:revision>10</cp:revision>
  <dcterms:created xsi:type="dcterms:W3CDTF">2015-06-09T03:23:58Z</dcterms:created>
  <dcterms:modified xsi:type="dcterms:W3CDTF">2015-06-09T06:25:08Z</dcterms:modified>
</cp:coreProperties>
</file>