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9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0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96A1-627C-4CF0-BCB9-D41D8A5CB327}" type="datetimeFigureOut">
              <a:rPr kumimoji="1" lang="ja-JP" altLang="en-US" smtClean="0"/>
              <a:t>2015/6/12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00A07-72EE-4748-89B3-CC377F2750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1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92207" y="928778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/>
              <a:t>タイトル</a:t>
            </a:r>
            <a:endParaRPr kumimoji="1" lang="ja-JP" altLang="en-US" sz="9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90445" y="42269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チームメンバー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90445" y="4750164"/>
            <a:ext cx="30620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野尻尚樹　　タンシンリュウ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岩崎秀人　　塚本俊彦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大澤雄太　　手塚咲紀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佐藤諒一　　松方直人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11" y="400595"/>
            <a:ext cx="8873351" cy="627306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96389" y="400595"/>
            <a:ext cx="306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Segoe WP Black" panose="020B0A02040504020203" pitchFamily="34" charset="0"/>
              </a:rPr>
              <a:t>キャラクタ</a:t>
            </a:r>
            <a:r>
              <a:rPr lang="ja-JP" altLang="en-US" sz="4400" dirty="0" smtClean="0">
                <a:latin typeface="Segoe WP Black" panose="020B0A02040504020203" pitchFamily="34" charset="0"/>
              </a:rPr>
              <a:t>ー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962325" y="2899954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←合体バージョン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77097" y="542400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リモちゃん→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809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5547360" y="731520"/>
            <a:ext cx="6148252" cy="515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14" y="1089906"/>
            <a:ext cx="1760156" cy="265196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89" y="3413855"/>
            <a:ext cx="2605065" cy="218718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71" y="3563820"/>
            <a:ext cx="2434148" cy="23261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94" y="2126964"/>
            <a:ext cx="4914140" cy="347407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96389" y="400595"/>
            <a:ext cx="345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>
                <a:latin typeface="Segoe WP Black" panose="020B0A02040504020203" pitchFamily="34" charset="0"/>
              </a:rPr>
              <a:t>キャラクター２</a:t>
            </a:r>
            <a:endParaRPr kumimoji="1" lang="ja-JP" altLang="en-US" sz="4400" dirty="0">
              <a:latin typeface="Segoe WP Black" panose="020B0A02040504020203" pitchFamily="34" charset="0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4750342" y="3743888"/>
            <a:ext cx="1341073" cy="792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65277" y="3124929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変形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9318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00891" y="487679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</a:t>
            </a:r>
            <a:r>
              <a:rPr lang="ja-JP" altLang="en-US" sz="4400" dirty="0"/>
              <a:t>画面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1435029"/>
            <a:ext cx="7173687" cy="49916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635038" y="470139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★</a:t>
            </a:r>
            <a:r>
              <a:rPr lang="en-US" altLang="ja-JP" sz="2800" dirty="0" smtClean="0"/>
              <a:t>…</a:t>
            </a:r>
            <a:r>
              <a:rPr lang="ja-JP" altLang="en-US" sz="2800" dirty="0" smtClean="0"/>
              <a:t>宝物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35039" y="527073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△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陣地</a:t>
            </a:r>
            <a:endParaRPr kumimoji="1" lang="ja-JP" altLang="en-US" sz="2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6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77899" y="2386389"/>
            <a:ext cx="8922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一つの宝物を巡って</a:t>
            </a:r>
            <a:endParaRPr kumimoji="1" lang="ja-JP" altLang="en-US" sz="8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00281" y="3709828"/>
            <a:ext cx="74879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 smtClean="0"/>
              <a:t>四人が取り合う。</a:t>
            </a:r>
            <a:endParaRPr kumimoji="1" lang="ja-JP" altLang="en-US" sz="8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0891" y="487679"/>
            <a:ext cx="1736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テーマ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3490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ゲームルール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602375"/>
            <a:ext cx="45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　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054" y="1774039"/>
            <a:ext cx="10581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勝利条件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自分の陣地に持ち帰り、一定時間奪われなければ勝利。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48" y="2829242"/>
            <a:ext cx="2825598" cy="28255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62" y="3022921"/>
            <a:ext cx="2651426" cy="265142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11" y="3152268"/>
            <a:ext cx="2727162" cy="27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018" y="470263"/>
            <a:ext cx="29482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67824" y="1964684"/>
            <a:ext cx="92833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主</a:t>
            </a:r>
            <a:r>
              <a:rPr lang="ja-JP" altLang="en-US" sz="3200" dirty="0" smtClean="0"/>
              <a:t>な操作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　　変形　　　・・・　リモちゃんが変形します　</a:t>
            </a:r>
            <a:endParaRPr lang="ja-JP" altLang="en-US" sz="3200" dirty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攻撃　・・・　範囲攻撃、狙撃など。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　　　　糸　　  ・・・　道を作る、トラップを仕掛けるなど。</a:t>
            </a:r>
            <a:endParaRPr lang="en-US" altLang="ja-JP" sz="3200" dirty="0" smtClean="0"/>
          </a:p>
          <a:p>
            <a:endParaRPr kumimoji="1" lang="en-US" altLang="ja-JP" sz="3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842" y="5654842"/>
            <a:ext cx="1203157" cy="1203157"/>
          </a:xfrm>
          <a:prstGeom prst="rect">
            <a:avLst/>
          </a:prstGeom>
        </p:spPr>
      </p:pic>
      <p:cxnSp>
        <p:nvCxnSpPr>
          <p:cNvPr id="7" name="カギ線コネクタ 6"/>
          <p:cNvCxnSpPr/>
          <p:nvPr/>
        </p:nvCxnSpPr>
        <p:spPr>
          <a:xfrm rot="16200000" flipH="1">
            <a:off x="1272396" y="4283015"/>
            <a:ext cx="1578634" cy="293298"/>
          </a:xfrm>
          <a:prstGeom prst="bentConnector3">
            <a:avLst>
              <a:gd name="adj1" fmla="val 10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H="1">
            <a:off x="1759788" y="3795622"/>
            <a:ext cx="612476" cy="284671"/>
          </a:xfrm>
          <a:prstGeom prst="bentConnector3">
            <a:avLst>
              <a:gd name="adj1" fmla="val 9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5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40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Segoe WP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大澤雄太</dc:creator>
  <cp:lastModifiedBy>大澤雄太</cp:lastModifiedBy>
  <cp:revision>15</cp:revision>
  <dcterms:created xsi:type="dcterms:W3CDTF">2015-06-09T03:23:58Z</dcterms:created>
  <dcterms:modified xsi:type="dcterms:W3CDTF">2015-06-12T06:02:58Z</dcterms:modified>
</cp:coreProperties>
</file>